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3.xml" ContentType="application/vnd.openxmlformats-officedocument.theme+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704" r:id="rId5"/>
    <p:sldMasterId id="2147483720" r:id="rId6"/>
    <p:sldMasterId id="2147483777" r:id="rId7"/>
  </p:sldMasterIdLst>
  <p:notesMasterIdLst>
    <p:notesMasterId r:id="rId53"/>
  </p:notesMasterIdLst>
  <p:sldIdLst>
    <p:sldId id="256" r:id="rId8"/>
    <p:sldId id="1605" r:id="rId9"/>
    <p:sldId id="2076138324" r:id="rId10"/>
    <p:sldId id="265" r:id="rId11"/>
    <p:sldId id="2076138325" r:id="rId12"/>
    <p:sldId id="2076138319" r:id="rId13"/>
    <p:sldId id="2076137918" r:id="rId14"/>
    <p:sldId id="542" r:id="rId15"/>
    <p:sldId id="550" r:id="rId16"/>
    <p:sldId id="549" r:id="rId17"/>
    <p:sldId id="2076138330" r:id="rId18"/>
    <p:sldId id="2076138333" r:id="rId19"/>
    <p:sldId id="2076138334" r:id="rId20"/>
    <p:sldId id="2076138335" r:id="rId21"/>
    <p:sldId id="2076138336" r:id="rId22"/>
    <p:sldId id="2076138292" r:id="rId23"/>
    <p:sldId id="2076138341" r:id="rId24"/>
    <p:sldId id="3099" r:id="rId25"/>
    <p:sldId id="2076138297" r:id="rId26"/>
    <p:sldId id="2076138331" r:id="rId27"/>
    <p:sldId id="8338" r:id="rId28"/>
    <p:sldId id="8254" r:id="rId29"/>
    <p:sldId id="8271" r:id="rId30"/>
    <p:sldId id="8329" r:id="rId31"/>
    <p:sldId id="2076138340" r:id="rId32"/>
    <p:sldId id="8336" r:id="rId33"/>
    <p:sldId id="2076138337" r:id="rId34"/>
    <p:sldId id="2076138339" r:id="rId35"/>
    <p:sldId id="2076138338" r:id="rId36"/>
    <p:sldId id="8337" r:id="rId37"/>
    <p:sldId id="8321" r:id="rId38"/>
    <p:sldId id="2076138343" r:id="rId39"/>
    <p:sldId id="2076138344" r:id="rId40"/>
    <p:sldId id="2076138345" r:id="rId41"/>
    <p:sldId id="2076138329" r:id="rId42"/>
    <p:sldId id="1607" r:id="rId43"/>
    <p:sldId id="2076138332" r:id="rId44"/>
    <p:sldId id="1606" r:id="rId45"/>
    <p:sldId id="1609" r:id="rId46"/>
    <p:sldId id="2076138326" r:id="rId47"/>
    <p:sldId id="2076138285" r:id="rId48"/>
    <p:sldId id="2076138327" r:id="rId49"/>
    <p:sldId id="2076138328" r:id="rId50"/>
    <p:sldId id="293" r:id="rId51"/>
    <p:sldId id="2076138346" r:id="rId5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F598AA5F-F41C-4C3D-9957-1EA5A1E494CD}">
          <p14:sldIdLst>
            <p14:sldId id="256"/>
            <p14:sldId id="1605"/>
            <p14:sldId id="2076138324"/>
            <p14:sldId id="265"/>
            <p14:sldId id="2076138325"/>
            <p14:sldId id="2076138319"/>
            <p14:sldId id="2076137918"/>
            <p14:sldId id="542"/>
            <p14:sldId id="550"/>
            <p14:sldId id="549"/>
            <p14:sldId id="2076138330"/>
            <p14:sldId id="2076138333"/>
            <p14:sldId id="2076138334"/>
            <p14:sldId id="2076138335"/>
            <p14:sldId id="2076138336"/>
            <p14:sldId id="2076138292"/>
            <p14:sldId id="2076138341"/>
            <p14:sldId id="3099"/>
            <p14:sldId id="2076138297"/>
            <p14:sldId id="2076138331"/>
            <p14:sldId id="8338"/>
            <p14:sldId id="8254"/>
            <p14:sldId id="8271"/>
            <p14:sldId id="8329"/>
            <p14:sldId id="2076138340"/>
            <p14:sldId id="8336"/>
            <p14:sldId id="2076138337"/>
            <p14:sldId id="2076138339"/>
            <p14:sldId id="2076138338"/>
            <p14:sldId id="8337"/>
            <p14:sldId id="8321"/>
            <p14:sldId id="2076138343"/>
            <p14:sldId id="2076138344"/>
            <p14:sldId id="2076138345"/>
            <p14:sldId id="2076138329"/>
            <p14:sldId id="1607"/>
            <p14:sldId id="2076138332"/>
            <p14:sldId id="1606"/>
            <p14:sldId id="1609"/>
            <p14:sldId id="2076138326"/>
            <p14:sldId id="2076138285"/>
            <p14:sldId id="2076138327"/>
            <p14:sldId id="2076138328"/>
            <p14:sldId id="293"/>
            <p14:sldId id="207613834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41E4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6117" autoAdjust="0"/>
    <p:restoredTop sz="94076" autoAdjust="0"/>
  </p:normalViewPr>
  <p:slideViewPr>
    <p:cSldViewPr snapToGrid="0">
      <p:cViewPr varScale="1">
        <p:scale>
          <a:sx n="191" d="100"/>
          <a:sy n="191" d="100"/>
        </p:scale>
        <p:origin x="782" y="115"/>
      </p:cViewPr>
      <p:guideLst/>
    </p:cSldViewPr>
  </p:slideViewPr>
  <p:notesTextViewPr>
    <p:cViewPr>
      <p:scale>
        <a:sx n="3" d="2"/>
        <a:sy n="3" d="2"/>
      </p:scale>
      <p:origin x="0" y="0"/>
    </p:cViewPr>
  </p:notesTextViewPr>
  <p:sorterViewPr>
    <p:cViewPr varScale="1">
      <p:scale>
        <a:sx n="100" d="100"/>
        <a:sy n="100" d="100"/>
      </p:scale>
      <p:origin x="0" y="-13111"/>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slide" Target="slides/slide40.xml"/><Relationship Id="rId50" Type="http://schemas.openxmlformats.org/officeDocument/2006/relationships/slide" Target="slides/slide43.xml"/><Relationship Id="rId55" Type="http://schemas.openxmlformats.org/officeDocument/2006/relationships/viewProps" Target="viewProp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notesMaster" Target="notesMasters/notesMaster1.xml"/><Relationship Id="rId5" Type="http://schemas.openxmlformats.org/officeDocument/2006/relationships/slideMaster" Target="slideMasters/slideMaster2.xml"/><Relationship Id="rId19" Type="http://schemas.openxmlformats.org/officeDocument/2006/relationships/slide" Target="slides/slide12.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theme" Target="theme/theme1.xml"/><Relationship Id="rId8" Type="http://schemas.openxmlformats.org/officeDocument/2006/relationships/slide" Target="slides/slide1.xml"/><Relationship Id="rId51" Type="http://schemas.openxmlformats.org/officeDocument/2006/relationships/slide" Target="slides/slide44.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tableStyles" Target="tableStyles.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A08CEC9-1DFC-4D3B-9C25-9EDCE6DB7FA0}" type="datetimeFigureOut">
              <a:rPr lang="en-US" smtClean="0"/>
              <a:t>10/23/2020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57F03C2-4FDE-4235-B8B7-744B1E2B9F73}" type="slidenum">
              <a:rPr lang="en-US" smtClean="0"/>
              <a:t>‹#›</a:t>
            </a:fld>
            <a:endParaRPr lang="en-US"/>
          </a:p>
        </p:txBody>
      </p:sp>
    </p:spTree>
    <p:extLst>
      <p:ext uri="{BB962C8B-B14F-4D97-AF65-F5344CB8AC3E}">
        <p14:creationId xmlns:p14="http://schemas.microsoft.com/office/powerpoint/2010/main" val="20652025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10/23/2020 11:27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036993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10/23/2020 11:27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103213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10/23/2020 11:27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974518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2773823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10/23/2020 11:27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282990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10/23/2020 11:27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408808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BC98F1-3539-4AB8-A894-9D8BE5C9BE0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4709384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xml"/></Relationships>
</file>

<file path=ppt/slideLayouts/_rels/slideLayout1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4.xml"/></Relationships>
</file>

<file path=ppt/slideLayouts/_rels/slideLayout21.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5.xml"/></Relationships>
</file>

<file path=ppt/slideLayouts/_rels/slideLayout22.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6.xml"/></Relationships>
</file>

<file path=ppt/slideLayouts/_rels/slideLayout23.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7.xml"/></Relationships>
</file>

<file path=ppt/slideLayouts/_rels/slideLayout24.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8.xml"/></Relationships>
</file>

<file path=ppt/slideLayouts/_rels/slideLayout25.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9.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2.xml"/><Relationship Id="rId1" Type="http://schemas.openxmlformats.org/officeDocument/2006/relationships/tags" Target="../tags/tag10.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 Id="rId4" Type="http://schemas.openxmlformats.org/officeDocument/2006/relationships/image" Target="../media/image8.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emf"/><Relationship Id="rId1" Type="http://schemas.openxmlformats.org/officeDocument/2006/relationships/slideMaster" Target="../slideMasters/slideMaster3.xml"/><Relationship Id="rId4" Type="http://schemas.openxmlformats.org/officeDocument/2006/relationships/image" Target="../media/image11.sv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Full bleed title 3">
    <p:bg>
      <p:bgPr>
        <a:solidFill>
          <a:schemeClr val="accent2"/>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070C023-7166-4955-9B4B-948A184E24D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3287" t="27149" r="7355" b="22330"/>
          <a:stretch/>
        </p:blipFill>
        <p:spPr>
          <a:xfrm>
            <a:off x="-1" y="-1"/>
            <a:ext cx="12086377" cy="6858001"/>
          </a:xfrm>
          <a:prstGeom prst="rect">
            <a:avLst/>
          </a:prstGeom>
        </p:spPr>
      </p:pic>
      <p:sp>
        <p:nvSpPr>
          <p:cNvPr id="2" name="Rectangle 1">
            <a:extLst>
              <a:ext uri="{FF2B5EF4-FFF2-40B4-BE49-F238E27FC236}">
                <a16:creationId xmlns:a16="http://schemas.microsoft.com/office/drawing/2014/main" id="{F4C1878E-DB3C-4812-8CC5-2FBCE8075EC6}"/>
              </a:ext>
            </a:extLst>
          </p:cNvPr>
          <p:cNvSpPr/>
          <p:nvPr userDrawn="1"/>
        </p:nvSpPr>
        <p:spPr bwMode="auto">
          <a:xfrm>
            <a:off x="0" y="0"/>
            <a:ext cx="12086376" cy="6858000"/>
          </a:xfrm>
          <a:prstGeom prst="rect">
            <a:avLst/>
          </a:prstGeom>
          <a:solidFill>
            <a:schemeClr val="tx2">
              <a:lumMod val="90000"/>
              <a:lumOff val="10000"/>
              <a:alpha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 name="Title 1">
            <a:extLst>
              <a:ext uri="{FF2B5EF4-FFF2-40B4-BE49-F238E27FC236}">
                <a16:creationId xmlns:a16="http://schemas.microsoft.com/office/drawing/2014/main" id="{79B9672F-7CBA-45FF-BE42-5D07FF770584}"/>
              </a:ext>
            </a:extLst>
          </p:cNvPr>
          <p:cNvSpPr>
            <a:spLocks noGrp="1"/>
          </p:cNvSpPr>
          <p:nvPr userDrawn="1">
            <p:ph type="title" hasCustomPrompt="1"/>
          </p:nvPr>
        </p:nvSpPr>
        <p:spPr>
          <a:xfrm>
            <a:off x="584200" y="4201728"/>
            <a:ext cx="5671457" cy="706347"/>
          </a:xfrm>
          <a:noFill/>
        </p:spPr>
        <p:txBody>
          <a:bodyPr wrap="square" lIns="0" tIns="0" rIns="0" bIns="91440" anchor="b" anchorCtr="0">
            <a:spAutoFit/>
          </a:bodyPr>
          <a:lstStyle>
            <a:lvl1pPr>
              <a:defRPr sz="4200" spc="-50" baseline="0">
                <a:solidFill>
                  <a:schemeClr val="bg1"/>
                </a:solidFill>
                <a:latin typeface="+mj-lt"/>
                <a:cs typeface="Segoe UI" panose="020B0502040204020203" pitchFamily="34" charset="0"/>
              </a:defRPr>
            </a:lvl1pPr>
          </a:lstStyle>
          <a:p>
            <a:r>
              <a:rPr lang="en-US" dirty="0"/>
              <a:t>Presentation title </a:t>
            </a:r>
          </a:p>
        </p:txBody>
      </p:sp>
      <p:sp>
        <p:nvSpPr>
          <p:cNvPr id="22" name="Text Placeholder 4">
            <a:extLst>
              <a:ext uri="{FF2B5EF4-FFF2-40B4-BE49-F238E27FC236}">
                <a16:creationId xmlns:a16="http://schemas.microsoft.com/office/drawing/2014/main" id="{BB27407C-208D-4E91-B0AF-A290926CBCAF}"/>
              </a:ext>
            </a:extLst>
          </p:cNvPr>
          <p:cNvSpPr>
            <a:spLocks noGrp="1"/>
          </p:cNvSpPr>
          <p:nvPr userDrawn="1">
            <p:ph type="body" sz="quarter" idx="12" hasCustomPrompt="1"/>
          </p:nvPr>
        </p:nvSpPr>
        <p:spPr>
          <a:xfrm>
            <a:off x="584200" y="4912907"/>
            <a:ext cx="5671457" cy="246221"/>
          </a:xfrm>
          <a:noFill/>
        </p:spPr>
        <p:txBody>
          <a:bodyPr wrap="square" lIns="0" tIns="0" rIns="0" bIns="0">
            <a:spAutoFit/>
          </a:bodyPr>
          <a:lstStyle>
            <a:lvl1pPr marL="0" indent="0">
              <a:spcBef>
                <a:spcPts val="0"/>
              </a:spcBef>
              <a:buNone/>
              <a:defRPr sz="1600" spc="0" baseline="0">
                <a:solidFill>
                  <a:schemeClr val="bg1"/>
                </a:solidFill>
                <a:latin typeface="+mn-lt"/>
                <a:cs typeface="Segoe UI" panose="020B0502040204020203" pitchFamily="34" charset="0"/>
              </a:defRPr>
            </a:lvl1pPr>
          </a:lstStyle>
          <a:p>
            <a:pPr lvl="0"/>
            <a:r>
              <a:rPr lang="en-US" dirty="0"/>
              <a:t>Speaker name</a:t>
            </a:r>
          </a:p>
        </p:txBody>
      </p:sp>
      <p:pic>
        <p:nvPicPr>
          <p:cNvPr id="10" name="MS logo white - EMF" descr="Microsoft logo white text version">
            <a:extLst>
              <a:ext uri="{FF2B5EF4-FFF2-40B4-BE49-F238E27FC236}">
                <a16:creationId xmlns:a16="http://schemas.microsoft.com/office/drawing/2014/main" id="{54552881-3063-43F8-BE90-507328586EE9}"/>
              </a:ext>
            </a:extLst>
          </p:cNvPr>
          <p:cNvPicPr>
            <a:picLocks noChangeAspect="1"/>
          </p:cNvPicPr>
          <p:nvPr userDrawn="1"/>
        </p:nvPicPr>
        <p:blipFill>
          <a:blip r:embed="rId3"/>
          <a:stretch>
            <a:fillRect/>
          </a:stretch>
        </p:blipFill>
        <p:spPr bwMode="black">
          <a:xfrm>
            <a:off x="585216" y="585788"/>
            <a:ext cx="1366245" cy="292608"/>
          </a:xfrm>
          <a:prstGeom prst="rect">
            <a:avLst/>
          </a:prstGeom>
        </p:spPr>
      </p:pic>
      <p:sp>
        <p:nvSpPr>
          <p:cNvPr id="11" name="TextBox 10">
            <a:extLst>
              <a:ext uri="{FF2B5EF4-FFF2-40B4-BE49-F238E27FC236}">
                <a16:creationId xmlns:a16="http://schemas.microsoft.com/office/drawing/2014/main" id="{B9D21313-174B-49F5-B270-135D25AC9C60}"/>
              </a:ext>
            </a:extLst>
          </p:cNvPr>
          <p:cNvSpPr txBox="1"/>
          <p:nvPr userDrawn="1"/>
        </p:nvSpPr>
        <p:spPr>
          <a:xfrm>
            <a:off x="520619" y="6162260"/>
            <a:ext cx="3455033" cy="544765"/>
          </a:xfrm>
          <a:prstGeom prst="rect">
            <a:avLst/>
          </a:prstGeom>
          <a:noFill/>
        </p:spPr>
        <p:txBody>
          <a:bodyPr wrap="square" lIns="182880" tIns="146304" rIns="182880" bIns="146304" rtlCol="0">
            <a:spAutoFit/>
          </a:bodyPr>
          <a:lstStyle/>
          <a:p>
            <a:pPr>
              <a:lnSpc>
                <a:spcPct val="90000"/>
              </a:lnSpc>
              <a:spcAft>
                <a:spcPts val="600"/>
              </a:spcAft>
            </a:pPr>
            <a:r>
              <a:rPr lang="en-GB" sz="1800" b="1" dirty="0">
                <a:solidFill>
                  <a:schemeClr val="bg1"/>
                </a:solidFill>
              </a:rPr>
              <a:t>Microsoft Aspire Experience</a:t>
            </a:r>
          </a:p>
        </p:txBody>
      </p:sp>
    </p:spTree>
    <p:extLst>
      <p:ext uri="{BB962C8B-B14F-4D97-AF65-F5344CB8AC3E}">
        <p14:creationId xmlns:p14="http://schemas.microsoft.com/office/powerpoint/2010/main" val="2204262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purple">
    <p:bg>
      <p:bgPr>
        <a:solidFill>
          <a:schemeClr val="accent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4B720B8-7CC5-4B79-9214-8AA4DBC7029E}"/>
              </a:ext>
            </a:extLst>
          </p:cNvPr>
          <p:cNvSpPr>
            <a:spLocks noGrp="1"/>
          </p:cNvSpPr>
          <p:nvPr>
            <p:ph type="title" hasCustomPrompt="1"/>
          </p:nvPr>
        </p:nvSpPr>
        <p:spPr>
          <a:xfrm>
            <a:off x="584200" y="2919762"/>
            <a:ext cx="9144000" cy="614014"/>
          </a:xfrm>
          <a:noFill/>
        </p:spPr>
        <p:txBody>
          <a:bodyPr lIns="0" tIns="0" rIns="0" bIns="0" anchor="b" anchorCtr="0">
            <a:spAutoFit/>
          </a:bodyPr>
          <a:lstStyle>
            <a:lvl1pPr>
              <a:defRPr sz="4200" spc="-50" baseline="0">
                <a:solidFill>
                  <a:schemeClr val="bg1"/>
                </a:solidFill>
                <a:latin typeface="+mj-lt"/>
                <a:cs typeface="Segoe UI" panose="020B0502040204020203" pitchFamily="34" charset="0"/>
              </a:defRPr>
            </a:lvl1pPr>
          </a:lstStyle>
          <a:p>
            <a:r>
              <a:rPr lang="en-US"/>
              <a:t>Section title</a:t>
            </a:r>
          </a:p>
        </p:txBody>
      </p:sp>
    </p:spTree>
    <p:extLst>
      <p:ext uri="{BB962C8B-B14F-4D97-AF65-F5344CB8AC3E}">
        <p14:creationId xmlns:p14="http://schemas.microsoft.com/office/powerpoint/2010/main" val="8163228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pink">
    <p:bg>
      <p:bgPr>
        <a:solidFill>
          <a:schemeClr val="accent3"/>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4B720B8-7CC5-4B79-9214-8AA4DBC7029E}"/>
              </a:ext>
            </a:extLst>
          </p:cNvPr>
          <p:cNvSpPr>
            <a:spLocks noGrp="1"/>
          </p:cNvSpPr>
          <p:nvPr>
            <p:ph type="title" hasCustomPrompt="1"/>
          </p:nvPr>
        </p:nvSpPr>
        <p:spPr>
          <a:xfrm>
            <a:off x="584200" y="2919762"/>
            <a:ext cx="9144000" cy="614014"/>
          </a:xfrm>
          <a:noFill/>
        </p:spPr>
        <p:txBody>
          <a:bodyPr lIns="0" tIns="0" rIns="0" bIns="0" anchor="b" anchorCtr="0">
            <a:spAutoFit/>
          </a:bodyPr>
          <a:lstStyle>
            <a:lvl1pPr>
              <a:defRPr sz="4200" spc="-50" baseline="0">
                <a:solidFill>
                  <a:schemeClr val="bg1"/>
                </a:solidFill>
                <a:latin typeface="+mj-lt"/>
                <a:cs typeface="Segoe UI" panose="020B0502040204020203" pitchFamily="34" charset="0"/>
              </a:defRPr>
            </a:lvl1pPr>
          </a:lstStyle>
          <a:p>
            <a:r>
              <a:rPr lang="en-US"/>
              <a:t>Section title</a:t>
            </a:r>
          </a:p>
        </p:txBody>
      </p:sp>
    </p:spTree>
    <p:extLst>
      <p:ext uri="{BB962C8B-B14F-4D97-AF65-F5344CB8AC3E}">
        <p14:creationId xmlns:p14="http://schemas.microsoft.com/office/powerpoint/2010/main" val="40701371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p:bg>
      <p:bgPr>
        <a:solidFill>
          <a:schemeClr val="tx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4B720B8-7CC5-4B79-9214-8AA4DBC7029E}"/>
              </a:ext>
            </a:extLst>
          </p:cNvPr>
          <p:cNvSpPr>
            <a:spLocks noGrp="1"/>
          </p:cNvSpPr>
          <p:nvPr>
            <p:ph type="title" hasCustomPrompt="1"/>
          </p:nvPr>
        </p:nvSpPr>
        <p:spPr>
          <a:xfrm>
            <a:off x="584200" y="2919762"/>
            <a:ext cx="9144000" cy="614014"/>
          </a:xfrm>
          <a:noFill/>
        </p:spPr>
        <p:txBody>
          <a:bodyPr lIns="0" tIns="0" rIns="0" bIns="0" anchor="b" anchorCtr="0">
            <a:spAutoFit/>
          </a:bodyPr>
          <a:lstStyle>
            <a:lvl1pPr>
              <a:defRPr sz="4200" spc="-50" baseline="0">
                <a:solidFill>
                  <a:schemeClr val="bg1"/>
                </a:solidFill>
                <a:latin typeface="+mj-lt"/>
                <a:cs typeface="Segoe UI" panose="020B0502040204020203" pitchFamily="34" charset="0"/>
              </a:defRPr>
            </a:lvl1pPr>
          </a:lstStyle>
          <a:p>
            <a:r>
              <a:rPr lang="en-US"/>
              <a:t>Demo</a:t>
            </a:r>
          </a:p>
        </p:txBody>
      </p:sp>
      <p:sp>
        <p:nvSpPr>
          <p:cNvPr id="4" name="Text Placeholder 4">
            <a:extLst>
              <a:ext uri="{FF2B5EF4-FFF2-40B4-BE49-F238E27FC236}">
                <a16:creationId xmlns:a16="http://schemas.microsoft.com/office/drawing/2014/main" id="{98DA7C8E-911F-4CB5-B2FC-6B83BE369C42}"/>
              </a:ext>
            </a:extLst>
          </p:cNvPr>
          <p:cNvSpPr>
            <a:spLocks noGrp="1"/>
          </p:cNvSpPr>
          <p:nvPr>
            <p:ph type="body" sz="quarter" idx="12" hasCustomPrompt="1"/>
          </p:nvPr>
        </p:nvSpPr>
        <p:spPr>
          <a:xfrm>
            <a:off x="584200" y="4000820"/>
            <a:ext cx="9144000" cy="246221"/>
          </a:xfrm>
          <a:noFill/>
        </p:spPr>
        <p:txBody>
          <a:bodyPr wrap="square" lIns="0" tIns="0" rIns="0" bIns="0">
            <a:spAutoFit/>
          </a:bodyPr>
          <a:lstStyle>
            <a:lvl1pPr marL="0" indent="0">
              <a:spcBef>
                <a:spcPts val="0"/>
              </a:spcBef>
              <a:buNone/>
              <a:defRPr sz="1600" spc="0" baseline="0">
                <a:solidFill>
                  <a:schemeClr val="bg1"/>
                </a:solidFill>
                <a:latin typeface="+mn-lt"/>
                <a:cs typeface="Segoe UI" panose="020B0502040204020203" pitchFamily="34" charset="0"/>
              </a:defRPr>
            </a:lvl1pPr>
          </a:lstStyle>
          <a:p>
            <a:pPr lvl="0"/>
            <a:r>
              <a:rPr lang="en-US"/>
              <a:t>Speaker name</a:t>
            </a:r>
          </a:p>
        </p:txBody>
      </p:sp>
    </p:spTree>
    <p:extLst>
      <p:ext uri="{BB962C8B-B14F-4D97-AF65-F5344CB8AC3E}">
        <p14:creationId xmlns:p14="http://schemas.microsoft.com/office/powerpoint/2010/main" val="187616566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deo">
    <p:bg>
      <p:bgPr>
        <a:solidFill>
          <a:schemeClr val="tx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4B720B8-7CC5-4B79-9214-8AA4DBC7029E}"/>
              </a:ext>
            </a:extLst>
          </p:cNvPr>
          <p:cNvSpPr>
            <a:spLocks noGrp="1"/>
          </p:cNvSpPr>
          <p:nvPr>
            <p:ph type="title" hasCustomPrompt="1"/>
          </p:nvPr>
        </p:nvSpPr>
        <p:spPr>
          <a:xfrm>
            <a:off x="584200" y="2919762"/>
            <a:ext cx="9144000" cy="614014"/>
          </a:xfrm>
          <a:noFill/>
        </p:spPr>
        <p:txBody>
          <a:bodyPr lIns="0" tIns="0" rIns="0" bIns="0" anchor="b" anchorCtr="0">
            <a:spAutoFit/>
          </a:bodyPr>
          <a:lstStyle>
            <a:lvl1pPr>
              <a:defRPr sz="4200" spc="-50" baseline="0">
                <a:solidFill>
                  <a:schemeClr val="bg1"/>
                </a:solidFill>
                <a:latin typeface="+mj-lt"/>
                <a:cs typeface="Segoe UI" panose="020B0502040204020203" pitchFamily="34" charset="0"/>
              </a:defRPr>
            </a:lvl1pPr>
          </a:lstStyle>
          <a:p>
            <a:r>
              <a:rPr lang="en-US"/>
              <a:t>Video</a:t>
            </a:r>
          </a:p>
        </p:txBody>
      </p:sp>
    </p:spTree>
    <p:extLst>
      <p:ext uri="{BB962C8B-B14F-4D97-AF65-F5344CB8AC3E}">
        <p14:creationId xmlns:p14="http://schemas.microsoft.com/office/powerpoint/2010/main" val="222643921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29117833"/>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6" name="Text Box 3">
            <a:extLst>
              <a:ext uri="{FF2B5EF4-FFF2-40B4-BE49-F238E27FC236}">
                <a16:creationId xmlns:a16="http://schemas.microsoft.com/office/drawing/2014/main" id="{520DB6F4-0C2A-4102-8D02-61617659C2C7}"/>
              </a:ext>
            </a:extLst>
          </p:cNvPr>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9" name="MS logo gray - EMF" descr="Microsoft logo, gray text version">
            <a:extLst>
              <a:ext uri="{FF2B5EF4-FFF2-40B4-BE49-F238E27FC236}">
                <a16:creationId xmlns:a16="http://schemas.microsoft.com/office/drawing/2014/main" id="{C0CB6197-825B-4A90-A4E6-CB108916642A}"/>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7819853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normAutofit/>
          </a:bodyPr>
          <a:lstStyle>
            <a:lvl1pPr>
              <a:defRPr sz="4000"/>
            </a:lvl1pPr>
          </a:lstStyle>
          <a:p>
            <a:r>
              <a:rPr lang="en-US" dirty="0"/>
              <a:t>Click to edit Master title style</a:t>
            </a:r>
          </a:p>
        </p:txBody>
      </p:sp>
      <p:sp>
        <p:nvSpPr>
          <p:cNvPr id="4" name="Content Placeholder 3"/>
          <p:cNvSpPr>
            <a:spLocks noGrp="1"/>
          </p:cNvSpPr>
          <p:nvPr>
            <p:ph sz="half" idx="2"/>
          </p:nvPr>
        </p:nvSpPr>
        <p:spPr>
          <a:xfrm>
            <a:off x="839788" y="1690688"/>
            <a:ext cx="10515600" cy="3684588"/>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ustDataLst>
      <p:tags r:id="rId1"/>
    </p:custDataLst>
    <p:extLst>
      <p:ext uri="{BB962C8B-B14F-4D97-AF65-F5344CB8AC3E}">
        <p14:creationId xmlns:p14="http://schemas.microsoft.com/office/powerpoint/2010/main" val="155767253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560836" y="1777006"/>
            <a:ext cx="11070327"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a:extLst>
              <a:ext uri="{FF2B5EF4-FFF2-40B4-BE49-F238E27FC236}">
                <a16:creationId xmlns:a16="http://schemas.microsoft.com/office/drawing/2014/main" id="{574C1A17-BB5F-4E36-B3DA-902953CC73CD}"/>
              </a:ext>
            </a:extLst>
          </p:cNvPr>
          <p:cNvSpPr>
            <a:spLocks noGrp="1"/>
          </p:cNvSpPr>
          <p:nvPr>
            <p:ph type="title"/>
          </p:nvPr>
        </p:nvSpPr>
        <p:spPr>
          <a:xfrm>
            <a:off x="560836" y="345029"/>
            <a:ext cx="10792963" cy="900968"/>
          </a:xfrm>
        </p:spPr>
        <p:txBody>
          <a:bodyPr>
            <a:normAutofit/>
          </a:bodyPr>
          <a:lstStyle>
            <a:lvl1pPr>
              <a:defRPr sz="4000"/>
            </a:lvl1pPr>
          </a:lstStyle>
          <a:p>
            <a:r>
              <a:rPr lang="en-US" dirty="0"/>
              <a:t>Click to edit Master title style</a:t>
            </a:r>
            <a:endParaRPr lang="en-GB" dirty="0"/>
          </a:p>
        </p:txBody>
      </p:sp>
    </p:spTree>
    <p:custDataLst>
      <p:tags r:id="rId1"/>
    </p:custDataLst>
    <p:extLst>
      <p:ext uri="{BB962C8B-B14F-4D97-AF65-F5344CB8AC3E}">
        <p14:creationId xmlns:p14="http://schemas.microsoft.com/office/powerpoint/2010/main" val="331032029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270797"/>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7579924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555EDF9-3D79-45DA-8367-2F63551C4C7D}" type="datetimeFigureOut">
              <a:rPr lang="en-US" smtClean="0"/>
              <a:t>10/23/2020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52CBF5-17B8-4387-88A6-ABF9F8C64D5A}" type="slidenum">
              <a:rPr lang="en-US" smtClean="0"/>
              <a:t>‹#›</a:t>
            </a:fld>
            <a:endParaRPr lang="en-US"/>
          </a:p>
        </p:txBody>
      </p:sp>
    </p:spTree>
    <p:extLst>
      <p:ext uri="{BB962C8B-B14F-4D97-AF65-F5344CB8AC3E}">
        <p14:creationId xmlns:p14="http://schemas.microsoft.com/office/powerpoint/2010/main" val="26920292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userDrawn="1">
            <p:ph type="title" hasCustomPrompt="1"/>
          </p:nvPr>
        </p:nvSpPr>
        <p:spPr>
          <a:xfrm>
            <a:off x="579438" y="1433052"/>
            <a:ext cx="2540000" cy="1129174"/>
          </a:xfrm>
        </p:spPr>
        <p:txBody>
          <a:bodyPr lIns="0" tIns="0" rIns="0" bIns="0"/>
          <a:lstStyle>
            <a:lvl1pPr>
              <a:lnSpc>
                <a:spcPct val="100000"/>
              </a:lnSpc>
              <a:defRPr sz="1600" spc="0" baseline="0">
                <a:solidFill>
                  <a:schemeClr val="tx1"/>
                </a:solidFill>
              </a:defRPr>
            </a:lvl1pPr>
          </a:lstStyle>
          <a:p>
            <a:r>
              <a:rPr lang="en-US"/>
              <a:t>Contents</a:t>
            </a:r>
          </a:p>
        </p:txBody>
      </p:sp>
      <p:sp>
        <p:nvSpPr>
          <p:cNvPr id="4" name="Text Placeholder 3"/>
          <p:cNvSpPr>
            <a:spLocks noGrp="1"/>
          </p:cNvSpPr>
          <p:nvPr userDrawn="1">
            <p:ph type="body" sz="quarter" idx="10" hasCustomPrompt="1"/>
          </p:nvPr>
        </p:nvSpPr>
        <p:spPr>
          <a:xfrm>
            <a:off x="6240463" y="1433052"/>
            <a:ext cx="3481388" cy="3999373"/>
          </a:xfrm>
        </p:spPr>
        <p:txBody>
          <a:bodyPr wrap="square" lIns="0" tIns="0" rIns="0" bIns="0">
            <a:noAutofit/>
          </a:bodyPr>
          <a:lstStyle>
            <a:lvl1pPr marL="0" marR="0" indent="0" algn="l" defTabSz="507330" rtl="0" eaLnBrk="1" fontAlgn="auto" latinLnBrk="0" hangingPunct="1">
              <a:lnSpc>
                <a:spcPct val="150000"/>
              </a:lnSpc>
              <a:spcBef>
                <a:spcPts val="0"/>
              </a:spcBef>
              <a:spcAft>
                <a:spcPts val="0"/>
              </a:spcAft>
              <a:buClrTx/>
              <a:buSzPct val="90000"/>
              <a:buFont typeface="Wingdings" panose="05000000000000000000" pitchFamily="2" charset="2"/>
              <a:buNone/>
              <a:tabLst/>
              <a:defRPr sz="1600" spc="0" baseline="0">
                <a:solidFill>
                  <a:schemeClr val="tx1"/>
                </a:solidFill>
                <a:latin typeface="+mn-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940593953"/>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normAutofit/>
          </a:bodyPr>
          <a:lstStyle>
            <a:lvl1pPr>
              <a:defRPr sz="4000"/>
            </a:lvl1pPr>
          </a:lstStyle>
          <a:p>
            <a:r>
              <a:rPr lang="en-US" dirty="0"/>
              <a:t>Click to edit Master title style</a:t>
            </a:r>
          </a:p>
        </p:txBody>
      </p:sp>
      <p:sp>
        <p:nvSpPr>
          <p:cNvPr id="4" name="Content Placeholder 3"/>
          <p:cNvSpPr>
            <a:spLocks noGrp="1"/>
          </p:cNvSpPr>
          <p:nvPr>
            <p:ph sz="half" idx="2"/>
          </p:nvPr>
        </p:nvSpPr>
        <p:spPr>
          <a:xfrm>
            <a:off x="839788" y="1690688"/>
            <a:ext cx="10515600" cy="3684588"/>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ustDataLst>
      <p:tags r:id="rId1"/>
    </p:custDataLst>
    <p:extLst>
      <p:ext uri="{BB962C8B-B14F-4D97-AF65-F5344CB8AC3E}">
        <p14:creationId xmlns:p14="http://schemas.microsoft.com/office/powerpoint/2010/main" val="296957915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560836" y="1777006"/>
            <a:ext cx="11070327"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a:extLst>
              <a:ext uri="{FF2B5EF4-FFF2-40B4-BE49-F238E27FC236}">
                <a16:creationId xmlns:a16="http://schemas.microsoft.com/office/drawing/2014/main" id="{574C1A17-BB5F-4E36-B3DA-902953CC73CD}"/>
              </a:ext>
            </a:extLst>
          </p:cNvPr>
          <p:cNvSpPr>
            <a:spLocks noGrp="1"/>
          </p:cNvSpPr>
          <p:nvPr>
            <p:ph type="title"/>
          </p:nvPr>
        </p:nvSpPr>
        <p:spPr>
          <a:xfrm>
            <a:off x="560836" y="345029"/>
            <a:ext cx="10792963" cy="900968"/>
          </a:xfrm>
        </p:spPr>
        <p:txBody>
          <a:bodyPr>
            <a:normAutofit/>
          </a:bodyPr>
          <a:lstStyle>
            <a:lvl1pPr>
              <a:defRPr sz="4000"/>
            </a:lvl1pPr>
          </a:lstStyle>
          <a:p>
            <a:r>
              <a:rPr lang="en-US" dirty="0"/>
              <a:t>Click to edit Master title style</a:t>
            </a:r>
            <a:endParaRPr lang="en-GB" dirty="0"/>
          </a:p>
        </p:txBody>
      </p:sp>
    </p:spTree>
    <p:custDataLst>
      <p:tags r:id="rId1"/>
    </p:custDataLst>
    <p:extLst>
      <p:ext uri="{BB962C8B-B14F-4D97-AF65-F5344CB8AC3E}">
        <p14:creationId xmlns:p14="http://schemas.microsoft.com/office/powerpoint/2010/main" val="106059728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a:xfrm>
            <a:off x="230275" y="244544"/>
            <a:ext cx="10515600" cy="1325563"/>
          </a:xfrm>
        </p:spPr>
        <p:txBody>
          <a:bodyPr>
            <a:normAutofit/>
          </a:bodyPr>
          <a:lstStyle>
            <a:lvl1pPr>
              <a:defRPr sz="4000"/>
            </a:lvl1pPr>
          </a:lstStyle>
          <a:p>
            <a:r>
              <a:rPr lang="en-US" dirty="0"/>
              <a:t>Click to edit Master title style</a:t>
            </a:r>
          </a:p>
        </p:txBody>
      </p:sp>
      <p:sp>
        <p:nvSpPr>
          <p:cNvPr id="4" name="Text Placeholder 3"/>
          <p:cNvSpPr>
            <a:spLocks noGrp="1"/>
          </p:cNvSpPr>
          <p:nvPr>
            <p:ph type="body" sz="quarter" idx="10"/>
          </p:nvPr>
        </p:nvSpPr>
        <p:spPr>
          <a:xfrm>
            <a:off x="307879" y="2502822"/>
            <a:ext cx="5378548" cy="2486578"/>
          </a:xfrm>
        </p:spPr>
        <p:txBody>
          <a:bodyPr/>
          <a:lstStyle>
            <a:lvl1pPr marL="281623" indent="-281623">
              <a:spcBef>
                <a:spcPts val="1200"/>
              </a:spcBef>
              <a:buClr>
                <a:schemeClr val="tx1"/>
              </a:buClr>
              <a:buFont typeface="Arial" pitchFamily="34" charset="0"/>
              <a:buChar char="•"/>
              <a:defRPr sz="3528"/>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82851" y="2502822"/>
            <a:ext cx="5378548" cy="2486578"/>
          </a:xfrm>
        </p:spPr>
        <p:txBody>
          <a:bodyPr/>
          <a:lstStyle>
            <a:lvl1pPr marL="281623" indent="-281623">
              <a:spcBef>
                <a:spcPts val="1200"/>
              </a:spcBef>
              <a:buClr>
                <a:schemeClr val="tx1"/>
              </a:buClr>
              <a:buFont typeface="Arial" pitchFamily="34" charset="0"/>
              <a:buChar char="•"/>
              <a:defRPr sz="3528"/>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ustDataLst>
      <p:tags r:id="rId1"/>
    </p:custDataLst>
    <p:extLst>
      <p:ext uri="{BB962C8B-B14F-4D97-AF65-F5344CB8AC3E}">
        <p14:creationId xmlns:p14="http://schemas.microsoft.com/office/powerpoint/2010/main" val="376562885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custDataLst>
      <p:tags r:id="rId1"/>
    </p:custDataLst>
    <p:extLst>
      <p:ext uri="{BB962C8B-B14F-4D97-AF65-F5344CB8AC3E}">
        <p14:creationId xmlns:p14="http://schemas.microsoft.com/office/powerpoint/2010/main" val="169923461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2_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0" y="1021480"/>
            <a:ext cx="12192000" cy="2852737"/>
          </a:xfrm>
          <a:solidFill>
            <a:schemeClr val="accent1">
              <a:alpha val="50000"/>
            </a:schemeClr>
          </a:solidFill>
        </p:spPr>
        <p:txBody>
          <a:bodyPr anchor="ctr"/>
          <a:lstStyle>
            <a:lvl1pPr>
              <a:defRPr sz="6000">
                <a:solidFill>
                  <a:schemeClr val="bg1"/>
                </a:solidFill>
              </a:defRPr>
            </a:lvl1pPr>
          </a:lstStyle>
          <a:p>
            <a:r>
              <a:rPr lang="en-US"/>
              <a:t>Click to edit Master title style</a:t>
            </a:r>
            <a:endParaRPr lang="en-US" dirty="0"/>
          </a:p>
        </p:txBody>
      </p:sp>
    </p:spTree>
    <p:custDataLst>
      <p:tags r:id="rId1"/>
    </p:custDataLst>
    <p:extLst>
      <p:ext uri="{BB962C8B-B14F-4D97-AF65-F5344CB8AC3E}">
        <p14:creationId xmlns:p14="http://schemas.microsoft.com/office/powerpoint/2010/main" val="109417597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1_Title Only">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2557719"/>
            <a:ext cx="10515600" cy="1325563"/>
          </a:xfrm>
        </p:spPr>
        <p:txBody>
          <a:bodyPr>
            <a:noAutofit/>
          </a:bodyPr>
          <a:lstStyle>
            <a:lvl1pPr>
              <a:defRPr sz="8800" baseline="0">
                <a:solidFill>
                  <a:schemeClr val="bg1"/>
                </a:solidFill>
              </a:defRPr>
            </a:lvl1pPr>
          </a:lstStyle>
          <a:p>
            <a:r>
              <a:rPr lang="en-US" dirty="0"/>
              <a:t>Click to edit Headline</a:t>
            </a:r>
          </a:p>
        </p:txBody>
      </p:sp>
      <p:sp>
        <p:nvSpPr>
          <p:cNvPr id="5" name="TextBox 4"/>
          <p:cNvSpPr txBox="1">
            <a:spLocks noChangeArrowheads="1"/>
          </p:cNvSpPr>
          <p:nvPr/>
        </p:nvSpPr>
        <p:spPr bwMode="auto">
          <a:xfrm>
            <a:off x="6708" y="6293622"/>
            <a:ext cx="1646245" cy="572464"/>
          </a:xfrm>
          <a:prstGeom prst="rect">
            <a:avLst/>
          </a:prstGeom>
          <a:noFill/>
          <a:ln>
            <a:noFill/>
          </a:ln>
          <a:extLst>
            <a:ext uri="{909E8E84-426E-40dd-AFC4-6F175D3DCCD1}"/>
            <a:ext uri="{91240B29-F687-4f45-9708-019B960494DF}"/>
          </a:extLst>
        </p:spPr>
        <p:txBody>
          <a:bodyPr wrap="square" lIns="182880" tIns="146304" rIns="182880" bIns="146304">
            <a:spAutoFit/>
          </a:bodyPr>
          <a:lstStyle>
            <a:lvl1pPr>
              <a:defRPr>
                <a:solidFill>
                  <a:schemeClr val="tx1"/>
                </a:solidFill>
                <a:latin typeface="Segoe UI" charset="0"/>
                <a:ea typeface="ＭＳ Ｐゴシック" charset="0"/>
                <a:cs typeface="ＭＳ Ｐゴシック" charset="0"/>
              </a:defRPr>
            </a:lvl1pPr>
            <a:lvl2pPr marL="742950" indent="-285750">
              <a:defRPr>
                <a:solidFill>
                  <a:schemeClr val="tx1"/>
                </a:solidFill>
                <a:latin typeface="Segoe UI" charset="0"/>
                <a:ea typeface="ＭＳ Ｐゴシック" charset="0"/>
              </a:defRPr>
            </a:lvl2pPr>
            <a:lvl3pPr marL="1143000" indent="-228600">
              <a:defRPr>
                <a:solidFill>
                  <a:schemeClr val="tx1"/>
                </a:solidFill>
                <a:latin typeface="Segoe UI" charset="0"/>
                <a:ea typeface="ＭＳ Ｐゴシック" charset="0"/>
              </a:defRPr>
            </a:lvl3pPr>
            <a:lvl4pPr marL="1600200" indent="-228600">
              <a:defRPr>
                <a:solidFill>
                  <a:schemeClr val="tx1"/>
                </a:solidFill>
                <a:latin typeface="Segoe UI" charset="0"/>
                <a:ea typeface="ＭＳ Ｐゴシック" charset="0"/>
              </a:defRPr>
            </a:lvl4pPr>
            <a:lvl5pPr marL="2057400" indent="-228600">
              <a:defRPr>
                <a:solidFill>
                  <a:schemeClr val="tx1"/>
                </a:solidFill>
                <a:latin typeface="Segoe UI" charset="0"/>
                <a:ea typeface="ＭＳ Ｐゴシック" charset="0"/>
              </a:defRPr>
            </a:lvl5pPr>
            <a:lvl6pPr marL="2514600" indent="-228600" defTabSz="931863" fontAlgn="base">
              <a:spcBef>
                <a:spcPct val="0"/>
              </a:spcBef>
              <a:spcAft>
                <a:spcPct val="0"/>
              </a:spcAft>
              <a:defRPr>
                <a:solidFill>
                  <a:schemeClr val="tx1"/>
                </a:solidFill>
                <a:latin typeface="Segoe UI" charset="0"/>
                <a:ea typeface="ＭＳ Ｐゴシック" charset="0"/>
              </a:defRPr>
            </a:lvl6pPr>
            <a:lvl7pPr marL="2971800" indent="-228600" defTabSz="931863" fontAlgn="base">
              <a:spcBef>
                <a:spcPct val="0"/>
              </a:spcBef>
              <a:spcAft>
                <a:spcPct val="0"/>
              </a:spcAft>
              <a:defRPr>
                <a:solidFill>
                  <a:schemeClr val="tx1"/>
                </a:solidFill>
                <a:latin typeface="Segoe UI" charset="0"/>
                <a:ea typeface="ＭＳ Ｐゴシック" charset="0"/>
              </a:defRPr>
            </a:lvl7pPr>
            <a:lvl8pPr marL="3429000" indent="-228600" defTabSz="931863" fontAlgn="base">
              <a:spcBef>
                <a:spcPct val="0"/>
              </a:spcBef>
              <a:spcAft>
                <a:spcPct val="0"/>
              </a:spcAft>
              <a:defRPr>
                <a:solidFill>
                  <a:schemeClr val="tx1"/>
                </a:solidFill>
                <a:latin typeface="Segoe UI" charset="0"/>
                <a:ea typeface="ＭＳ Ｐゴシック" charset="0"/>
              </a:defRPr>
            </a:lvl8pPr>
            <a:lvl9pPr marL="3886200" indent="-228600" defTabSz="931863" fontAlgn="base">
              <a:spcBef>
                <a:spcPct val="0"/>
              </a:spcBef>
              <a:spcAft>
                <a:spcPct val="0"/>
              </a:spcAft>
              <a:defRPr>
                <a:solidFill>
                  <a:schemeClr val="tx1"/>
                </a:solidFill>
                <a:latin typeface="Segoe UI" charset="0"/>
                <a:ea typeface="ＭＳ Ｐゴシック" charset="0"/>
              </a:defRPr>
            </a:lvl9pPr>
          </a:lstStyle>
          <a:p>
            <a:pPr algn="ctr" defTabSz="931863" fontAlgn="base">
              <a:lnSpc>
                <a:spcPct val="90000"/>
              </a:lnSpc>
              <a:spcBef>
                <a:spcPct val="0"/>
              </a:spcBef>
              <a:spcAft>
                <a:spcPts val="600"/>
              </a:spcAft>
              <a:defRPr/>
            </a:pPr>
            <a:r>
              <a:rPr lang="en-US" sz="2000" dirty="0">
                <a:solidFill>
                  <a:srgbClr val="FFFFFF"/>
                </a:solidFill>
                <a:latin typeface="Segoe UI Light" charset="0"/>
              </a:rPr>
              <a:t>CloudCore</a:t>
            </a:r>
          </a:p>
        </p:txBody>
      </p:sp>
    </p:spTree>
    <p:custDataLst>
      <p:tags r:id="rId1"/>
    </p:custDataLst>
    <p:extLst>
      <p:ext uri="{BB962C8B-B14F-4D97-AF65-F5344CB8AC3E}">
        <p14:creationId xmlns:p14="http://schemas.microsoft.com/office/powerpoint/2010/main" val="8275509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3" name="Text Box 3"/>
          <p:cNvSpPr txBox="1">
            <a:spLocks noChangeArrowheads="1"/>
          </p:cNvSpPr>
          <p:nvPr/>
        </p:nvSpPr>
        <p:spPr bwMode="blackWhite">
          <a:xfrm>
            <a:off x="267684" y="5693318"/>
            <a:ext cx="10758655" cy="843655"/>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900" dirty="0">
                <a:gradFill>
                  <a:gsLst>
                    <a:gs pos="0">
                      <a:schemeClr val="tx1"/>
                    </a:gs>
                    <a:gs pos="100000">
                      <a:schemeClr val="tx1"/>
                    </a:gs>
                  </a:gsLst>
                  <a:lin ang="5400000" scaled="0"/>
                </a:gradFill>
                <a:cs typeface="Segoe UI" pitchFamily="34" charset="0"/>
              </a:rPr>
              <a:t>© 2013 Microsoft Corporation. All rights reserved. Microsoft, Windows, Windows Vista and other product names are or may be registered trademarks and/or trademarks in the U.S. and/or other countries.</a:t>
            </a:r>
          </a:p>
          <a:p>
            <a:pPr defTabSz="913924" eaLnBrk="0" hangingPunct="0"/>
            <a:r>
              <a:rPr lang="en-US" sz="900" dirty="0">
                <a:gradFill>
                  <a:gsLst>
                    <a:gs pos="0">
                      <a:schemeClr val="tx1"/>
                    </a:gs>
                    <a:gs pos="100000">
                      <a:schemeClr val="tx1"/>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invGray">
          <a:xfrm>
            <a:off x="450203" y="3083702"/>
            <a:ext cx="3223861" cy="690596"/>
          </a:xfrm>
          <a:prstGeom prst="rect">
            <a:avLst/>
          </a:prstGeom>
        </p:spPr>
      </p:pic>
    </p:spTree>
    <p:custDataLst>
      <p:tags r:id="rId1"/>
    </p:custDataLst>
    <p:extLst>
      <p:ext uri="{BB962C8B-B14F-4D97-AF65-F5344CB8AC3E}">
        <p14:creationId xmlns:p14="http://schemas.microsoft.com/office/powerpoint/2010/main" val="124934351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63208180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2 Titles and Content">
    <p:spTree>
      <p:nvGrpSpPr>
        <p:cNvPr id="1" name=""/>
        <p:cNvGrpSpPr/>
        <p:nvPr/>
      </p:nvGrpSpPr>
      <p:grpSpPr>
        <a:xfrm>
          <a:off x="0" y="0"/>
          <a:ext cx="0" cy="0"/>
          <a:chOff x="0" y="0"/>
          <a:chExt cx="0" cy="0"/>
        </a:xfrm>
      </p:grpSpPr>
      <p:sp>
        <p:nvSpPr>
          <p:cNvPr id="9" name="Text Placeholder 7"/>
          <p:cNvSpPr>
            <a:spLocks noGrp="1"/>
          </p:cNvSpPr>
          <p:nvPr>
            <p:ph type="body" sz="quarter" idx="14" hasCustomPrompt="1"/>
          </p:nvPr>
        </p:nvSpPr>
        <p:spPr>
          <a:xfrm>
            <a:off x="6096001" y="284725"/>
            <a:ext cx="5715000" cy="694446"/>
          </a:xfrm>
        </p:spPr>
        <p:txBody>
          <a:bodyPr/>
          <a:lstStyle>
            <a:lvl1pPr marL="0" indent="0">
              <a:lnSpc>
                <a:spcPct val="85000"/>
              </a:lnSpc>
              <a:spcBef>
                <a:spcPts val="0"/>
              </a:spcBef>
              <a:spcAft>
                <a:spcPts val="0"/>
              </a:spcAft>
              <a:defRPr sz="1600" b="1" cap="all" baseline="0"/>
            </a:lvl1pPr>
            <a:lvl2pPr marL="0" indent="0">
              <a:lnSpc>
                <a:spcPct val="76000"/>
              </a:lnSpc>
              <a:spcBef>
                <a:spcPts val="0"/>
              </a:spcBef>
              <a:spcAft>
                <a:spcPts val="0"/>
              </a:spcAft>
              <a:buNone/>
              <a:defRPr sz="2600" b="0" cap="all" baseline="0">
                <a:latin typeface="Arial Black" panose="020B0A04020102020204" pitchFamily="34" charset="0"/>
              </a:defRPr>
            </a:lvl2pPr>
            <a:lvl3pPr>
              <a:lnSpc>
                <a:spcPct val="75000"/>
              </a:lnSpc>
              <a:spcAft>
                <a:spcPts val="0"/>
              </a:spcAft>
              <a:defRPr sz="2400" cap="all" baseline="0">
                <a:latin typeface="+mj-lt"/>
              </a:defRPr>
            </a:lvl3pPr>
          </a:lstStyle>
          <a:p>
            <a:pPr lvl="0"/>
            <a:r>
              <a:rPr lang="en-US"/>
              <a:t>First subtitle</a:t>
            </a:r>
          </a:p>
          <a:p>
            <a:pPr lvl="1"/>
            <a:r>
              <a:rPr lang="en-US"/>
              <a:t>Second SUBTITLE</a:t>
            </a:r>
          </a:p>
        </p:txBody>
      </p:sp>
      <p:sp>
        <p:nvSpPr>
          <p:cNvPr id="4" name="Title 3"/>
          <p:cNvSpPr>
            <a:spLocks noGrp="1"/>
          </p:cNvSpPr>
          <p:nvPr>
            <p:ph type="title"/>
          </p:nvPr>
        </p:nvSpPr>
        <p:spPr>
          <a:xfrm>
            <a:off x="381002" y="381000"/>
            <a:ext cx="5715001" cy="990601"/>
          </a:xfrm>
        </p:spPr>
        <p:txBody>
          <a:bodyPr/>
          <a:lstStyle/>
          <a:p>
            <a:r>
              <a:rPr lang="en-US"/>
              <a:t>Click to edit Master title style</a:t>
            </a:r>
          </a:p>
        </p:txBody>
      </p:sp>
      <p:sp>
        <p:nvSpPr>
          <p:cNvPr id="12" name="Content Placeholder 11"/>
          <p:cNvSpPr>
            <a:spLocks noGrp="1"/>
          </p:cNvSpPr>
          <p:nvPr>
            <p:ph sz="quarter" idx="18"/>
          </p:nvPr>
        </p:nvSpPr>
        <p:spPr>
          <a:xfrm>
            <a:off x="381001" y="1828803"/>
            <a:ext cx="8572500" cy="1532987"/>
          </a:xfrm>
        </p:spPr>
        <p:txBody>
          <a:bodyPr/>
          <a:lstStyle>
            <a:lvl3pPr marL="514239" indent="-230138">
              <a:buFont typeface="Graphik" panose="020B0503030202060203" pitchFamily="34" charset="0"/>
              <a:buChar char="–"/>
              <a:defRPr/>
            </a:lvl3pPr>
            <a:lvl5pPr marL="857065" indent="-177762">
              <a:buFont typeface="Graphik" panose="020B0503030202060203" pitchFamily="34" charset="0"/>
              <a:buChar char="–"/>
              <a:defRPr/>
            </a:lvl5pPr>
          </a:lstStyle>
          <a:p>
            <a:pPr lvl="0"/>
            <a:r>
              <a:rPr lang="en-US"/>
              <a:t>Edit Master text styles</a:t>
            </a:r>
          </a:p>
          <a:p>
            <a:pPr lvl="1"/>
            <a:r>
              <a:rPr lang="en-US"/>
              <a:t>Second level</a:t>
            </a:r>
          </a:p>
          <a:p>
            <a:pPr lvl="2"/>
            <a:r>
              <a:rPr lang="en-US"/>
              <a:t>Third level</a:t>
            </a:r>
          </a:p>
        </p:txBody>
      </p:sp>
      <p:sp>
        <p:nvSpPr>
          <p:cNvPr id="8" name="Footer Placeholder 5"/>
          <p:cNvSpPr>
            <a:spLocks noGrp="1"/>
          </p:cNvSpPr>
          <p:nvPr>
            <p:ph type="ftr" sz="quarter" idx="11"/>
          </p:nvPr>
        </p:nvSpPr>
        <p:spPr>
          <a:xfrm>
            <a:off x="381003" y="6519010"/>
            <a:ext cx="5714999" cy="206375"/>
          </a:xfrm>
          <a:prstGeom prst="rect">
            <a:avLst/>
          </a:prstGeom>
        </p:spPr>
        <p:txBody>
          <a:bodyPr lIns="0" tIns="0" rIns="0" bIns="0"/>
          <a:lstStyle>
            <a:lvl1pPr>
              <a:defRPr sz="1000">
                <a:solidFill>
                  <a:schemeClr val="bg1">
                    <a:lumMod val="65000"/>
                  </a:schemeClr>
                </a:solidFill>
                <a:latin typeface="Arial"/>
                <a:cs typeface="Arial"/>
              </a:defRPr>
            </a:lvl1pPr>
          </a:lstStyle>
          <a:p>
            <a:r>
              <a:rPr lang="en-US"/>
              <a:t>Copyright © 2017 Accenture. All rights reserved.</a:t>
            </a:r>
          </a:p>
        </p:txBody>
      </p:sp>
      <p:sp>
        <p:nvSpPr>
          <p:cNvPr id="11" name="Slide Number Placeholder 6"/>
          <p:cNvSpPr>
            <a:spLocks noGrp="1"/>
          </p:cNvSpPr>
          <p:nvPr>
            <p:ph type="sldNum" sz="quarter" idx="12"/>
          </p:nvPr>
        </p:nvSpPr>
        <p:spPr>
          <a:xfrm>
            <a:off x="11506203" y="6519010"/>
            <a:ext cx="304799" cy="206375"/>
          </a:xfrm>
          <a:prstGeom prst="rect">
            <a:avLst/>
          </a:prstGeom>
        </p:spPr>
        <p:txBody>
          <a:bodyPr lIns="0" tIns="0" rIns="0" bIns="0"/>
          <a:lstStyle>
            <a:lvl1pPr algn="r">
              <a:defRPr sz="1000">
                <a:solidFill>
                  <a:schemeClr val="bg1">
                    <a:lumMod val="65000"/>
                  </a:schemeClr>
                </a:solidFill>
                <a:latin typeface="Arial"/>
                <a:cs typeface="Arial"/>
              </a:defRPr>
            </a:lvl1pPr>
          </a:lstStyle>
          <a:p>
            <a:fld id="{4F9AC08D-23A9-440E-BCB9-AA1E9877CC38}" type="slidenum">
              <a:rPr lang="en-US" smtClean="0"/>
              <a:pPr/>
              <a:t>‹#›</a:t>
            </a:fld>
            <a:endParaRPr lang="en-US"/>
          </a:p>
        </p:txBody>
      </p:sp>
    </p:spTree>
    <p:extLst>
      <p:ext uri="{BB962C8B-B14F-4D97-AF65-F5344CB8AC3E}">
        <p14:creationId xmlns:p14="http://schemas.microsoft.com/office/powerpoint/2010/main" val="80408618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x">
  <p:cSld name="Body Slide_Two Columns">
    <p:spTree>
      <p:nvGrpSpPr>
        <p:cNvPr id="1" name=""/>
        <p:cNvGrpSpPr/>
        <p:nvPr/>
      </p:nvGrpSpPr>
      <p:grpSpPr>
        <a:xfrm>
          <a:off x="0" y="0"/>
          <a:ext cx="0" cy="0"/>
          <a:chOff x="0" y="0"/>
          <a:chExt cx="0" cy="0"/>
        </a:xfrm>
      </p:grpSpPr>
      <p:sp>
        <p:nvSpPr>
          <p:cNvPr id="3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33" name="Body Level One…"/>
          <p:cNvSpPr txBox="1">
            <a:spLocks noGrp="1"/>
          </p:cNvSpPr>
          <p:nvPr>
            <p:ph type="body" sz="half" idx="1"/>
          </p:nvPr>
        </p:nvSpPr>
        <p:spPr>
          <a:xfrm>
            <a:off x="243840" y="1170433"/>
            <a:ext cx="5730241" cy="5181601"/>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34" name="Slide Number Placeholder 5"/>
          <p:cNvSpPr txBox="1"/>
          <p:nvPr/>
        </p:nvSpPr>
        <p:spPr>
          <a:xfrm>
            <a:off x="11526012" y="182567"/>
            <a:ext cx="545254" cy="312208"/>
          </a:xfrm>
          <a:prstGeom prst="rect">
            <a:avLst/>
          </a:prstGeom>
          <a:ln w="12700">
            <a:miter lim="400000"/>
          </a:ln>
        </p:spPr>
        <p:txBody>
          <a:bodyPr lIns="45781" tIns="45781" rIns="45781" bIns="45781" anchor="ctr">
            <a:spAutoFit/>
          </a:bodyPr>
          <a:lstStyle/>
          <a:p>
            <a:pPr algn="r" defTabSz="343336">
              <a:defRPr sz="1400">
                <a:solidFill>
                  <a:srgbClr val="FFFFFF"/>
                </a:solidFill>
                <a:latin typeface="Tele-GroteskNor"/>
                <a:ea typeface="Tele-GroteskNor"/>
                <a:cs typeface="Tele-GroteskNor"/>
                <a:sym typeface="Tele-GroteskNor"/>
              </a:defRPr>
            </a:pPr>
            <a:endParaRPr sz="1400"/>
          </a:p>
        </p:txBody>
      </p:sp>
      <p:pic>
        <p:nvPicPr>
          <p:cNvPr id="35" name="Picture 17" descr="Picture 17"/>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1021153" y="6624994"/>
            <a:ext cx="989462" cy="121921"/>
          </a:xfrm>
          <a:prstGeom prst="rect">
            <a:avLst/>
          </a:prstGeom>
          <a:ln w="12700">
            <a:miter lim="400000"/>
          </a:ln>
        </p:spPr>
      </p:pic>
      <p:sp>
        <p:nvSpPr>
          <p:cNvPr id="36" name="Slide Number Placeholder 5"/>
          <p:cNvSpPr txBox="1"/>
          <p:nvPr/>
        </p:nvSpPr>
        <p:spPr>
          <a:xfrm>
            <a:off x="90318" y="6580659"/>
            <a:ext cx="1038579" cy="210608"/>
          </a:xfrm>
          <a:prstGeom prst="rect">
            <a:avLst/>
          </a:prstGeom>
          <a:ln w="12700">
            <a:miter lim="400000"/>
          </a:ln>
        </p:spPr>
        <p:txBody>
          <a:bodyPr lIns="34336" tIns="34336" rIns="34336" bIns="34336" anchor="ctr">
            <a:spAutoFit/>
          </a:bodyPr>
          <a:lstStyle/>
          <a:p>
            <a:pPr defTabSz="343336">
              <a:defRPr sz="900">
                <a:solidFill>
                  <a:srgbClr val="FFFFFF"/>
                </a:solidFill>
                <a:latin typeface="Tele-GroteskHal"/>
                <a:ea typeface="Tele-GroteskHal"/>
                <a:cs typeface="Tele-GroteskHal"/>
                <a:sym typeface="Tele-GroteskHal"/>
              </a:defRPr>
            </a:pPr>
            <a:endParaRPr sz="900"/>
          </a:p>
        </p:txBody>
      </p:sp>
      <p:sp>
        <p:nvSpPr>
          <p:cNvPr id="37" name="Footer Placeholder 3"/>
          <p:cNvSpPr txBox="1"/>
          <p:nvPr/>
        </p:nvSpPr>
        <p:spPr>
          <a:xfrm>
            <a:off x="1318901" y="6522338"/>
            <a:ext cx="1858237" cy="249434"/>
          </a:xfrm>
          <a:prstGeom prst="rect">
            <a:avLst/>
          </a:prstGeom>
          <a:ln w="12700">
            <a:miter lim="400000"/>
          </a:ln>
          <a:extLst>
            <a:ext uri="{C572A759-6A51-4108-AA02-DFA0A04FC94B}">
              <ma14:wrappingTextBoxFlag xmlns:ma14="http://schemas.microsoft.com/office/mac/drawingml/2011/main" xmlns="" val="1"/>
            </a:ext>
          </a:extLst>
        </p:spPr>
        <p:txBody>
          <a:bodyPr lIns="45781" tIns="45781" rIns="45781" bIns="45781" anchor="ctr">
            <a:spAutoFit/>
          </a:bodyPr>
          <a:lstStyle>
            <a:lvl1pPr defTabSz="342871">
              <a:defRPr sz="1000" b="1">
                <a:solidFill>
                  <a:srgbClr val="FFFFFF"/>
                </a:solidFill>
              </a:defRPr>
            </a:lvl1pPr>
          </a:lstStyle>
          <a:p>
            <a:r>
              <a:rPr sz="1000"/>
              <a:t>Cloud Center of Excellence</a:t>
            </a:r>
          </a:p>
        </p:txBody>
      </p:sp>
      <p:grpSp>
        <p:nvGrpSpPr>
          <p:cNvPr id="40" name="Picture 19"/>
          <p:cNvGrpSpPr/>
          <p:nvPr/>
        </p:nvGrpSpPr>
        <p:grpSpPr>
          <a:xfrm>
            <a:off x="190006" y="6496056"/>
            <a:ext cx="1029208" cy="361950"/>
            <a:chOff x="0" y="0"/>
            <a:chExt cx="1029207" cy="361949"/>
          </a:xfrm>
        </p:grpSpPr>
        <p:sp>
          <p:nvSpPr>
            <p:cNvPr id="38" name="Rectangle"/>
            <p:cNvSpPr/>
            <p:nvPr/>
          </p:nvSpPr>
          <p:spPr>
            <a:xfrm>
              <a:off x="0" y="0"/>
              <a:ext cx="1029208" cy="361950"/>
            </a:xfrm>
            <a:prstGeom prst="rect">
              <a:avLst/>
            </a:prstGeom>
            <a:solidFill>
              <a:srgbClr val="FFFFFF"/>
            </a:solidFill>
            <a:ln w="12700" cap="flat">
              <a:noFill/>
              <a:miter lim="400000"/>
            </a:ln>
            <a:effectLst/>
          </p:spPr>
          <p:txBody>
            <a:bodyPr wrap="square" lIns="45719" tIns="45719" rIns="45719" bIns="45719" numCol="1" anchor="t">
              <a:noAutofit/>
            </a:bodyPr>
            <a:lstStyle/>
            <a:p>
              <a:endParaRPr sz="1800"/>
            </a:p>
          </p:txBody>
        </p:sp>
        <p:pic>
          <p:nvPicPr>
            <p:cNvPr id="39" name="image5.png" descr="image5.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1029208" cy="361950"/>
            </a:xfrm>
            <a:prstGeom prst="rect">
              <a:avLst/>
            </a:prstGeom>
            <a:ln w="12700" cap="flat">
              <a:noFill/>
              <a:miter lim="400000"/>
            </a:ln>
            <a:effectLst/>
          </p:spPr>
        </p:pic>
      </p:grpSp>
      <p:pic>
        <p:nvPicPr>
          <p:cNvPr id="41" name="Picture 20" descr="Picture 20"/>
          <p:cNvPicPr>
            <a:picLocks noChangeAspect="1"/>
          </p:cNvPicPr>
          <p:nvPr/>
        </p:nvPicPr>
        <p:blipFill>
          <a:blip r:embed="rId4"/>
          <a:stretch>
            <a:fillRect/>
          </a:stretch>
        </p:blipFill>
        <p:spPr>
          <a:xfrm>
            <a:off x="0" y="-7190"/>
            <a:ext cx="12192000" cy="744170"/>
          </a:xfrm>
          <a:prstGeom prst="rect">
            <a:avLst/>
          </a:prstGeom>
          <a:ln w="12700">
            <a:miter lim="400000"/>
          </a:ln>
        </p:spPr>
      </p:pic>
      <p:sp>
        <p:nvSpPr>
          <p:cNvPr id="42" name="Title Text"/>
          <p:cNvSpPr txBox="1">
            <a:spLocks noGrp="1"/>
          </p:cNvSpPr>
          <p:nvPr>
            <p:ph type="title"/>
          </p:nvPr>
        </p:nvSpPr>
        <p:spPr>
          <a:xfrm>
            <a:off x="243840" y="13114"/>
            <a:ext cx="11216641" cy="737299"/>
          </a:xfrm>
          <a:prstGeom prst="rect">
            <a:avLst/>
          </a:prstGeom>
        </p:spPr>
        <p:txBody>
          <a:bodyPr/>
          <a:lstStyle>
            <a:lvl1pPr>
              <a:defRPr sz="2600">
                <a:solidFill>
                  <a:srgbClr val="FFFFFF"/>
                </a:solidFill>
                <a:latin typeface="Segoe UI"/>
                <a:ea typeface="Segoe UI"/>
                <a:cs typeface="Segoe UI"/>
                <a:sym typeface="Segoe UI"/>
              </a:defRPr>
            </a:lvl1pPr>
          </a:lstStyle>
          <a:p>
            <a:r>
              <a:t>Title Text</a:t>
            </a:r>
          </a:p>
        </p:txBody>
      </p:sp>
      <p:sp>
        <p:nvSpPr>
          <p:cNvPr id="43" name="Slide Number Placeholder 5"/>
          <p:cNvSpPr txBox="1"/>
          <p:nvPr/>
        </p:nvSpPr>
        <p:spPr>
          <a:xfrm>
            <a:off x="11489068" y="202727"/>
            <a:ext cx="545254" cy="271881"/>
          </a:xfrm>
          <a:prstGeom prst="rect">
            <a:avLst/>
          </a:prstGeom>
          <a:ln w="12700">
            <a:miter lim="400000"/>
          </a:ln>
        </p:spPr>
        <p:txBody>
          <a:bodyPr lIns="34336" tIns="34336" rIns="34336" bIns="34336" anchor="ctr">
            <a:spAutoFit/>
          </a:bodyPr>
          <a:lstStyle/>
          <a:p>
            <a:pPr algn="r" defTabSz="343336">
              <a:defRPr sz="1300">
                <a:solidFill>
                  <a:srgbClr val="FFFFFF"/>
                </a:solidFill>
                <a:latin typeface="Segoe UI"/>
                <a:ea typeface="Segoe UI"/>
                <a:cs typeface="Segoe UI"/>
                <a:sym typeface="Segoe UI"/>
              </a:defRPr>
            </a:pPr>
            <a:endParaRPr sz="1300"/>
          </a:p>
        </p:txBody>
      </p:sp>
    </p:spTree>
    <p:extLst>
      <p:ext uri="{BB962C8B-B14F-4D97-AF65-F5344CB8AC3E}">
        <p14:creationId xmlns:p14="http://schemas.microsoft.com/office/powerpoint/2010/main" val="1875618889"/>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57727-61DD-4047-A7D5-424F9EDC66E2}"/>
              </a:ext>
            </a:extLst>
          </p:cNvPr>
          <p:cNvSpPr>
            <a:spLocks noGrp="1"/>
          </p:cNvSpPr>
          <p:nvPr>
            <p:ph type="title" hasCustomPrompt="1"/>
          </p:nvPr>
        </p:nvSpPr>
        <p:spPr/>
        <p:txBody>
          <a:bodyPr/>
          <a:lstStyle>
            <a:lvl1pPr>
              <a:defRPr/>
            </a:lvl1pPr>
          </a:lstStyle>
          <a:p>
            <a:r>
              <a:rPr lang="en-US"/>
              <a:t>Title</a:t>
            </a:r>
          </a:p>
        </p:txBody>
      </p:sp>
    </p:spTree>
    <p:extLst>
      <p:ext uri="{BB962C8B-B14F-4D97-AF65-F5344CB8AC3E}">
        <p14:creationId xmlns:p14="http://schemas.microsoft.com/office/powerpoint/2010/main" val="2565084847"/>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Section blue">
    <p:bg>
      <p:bgPr>
        <a:solidFill>
          <a:schemeClr val="accent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4B720B8-7CC5-4B79-9214-8AA4DBC7029E}"/>
              </a:ext>
            </a:extLst>
          </p:cNvPr>
          <p:cNvSpPr>
            <a:spLocks noGrp="1"/>
          </p:cNvSpPr>
          <p:nvPr userDrawn="1">
            <p:ph type="title" hasCustomPrompt="1"/>
          </p:nvPr>
        </p:nvSpPr>
        <p:spPr>
          <a:xfrm>
            <a:off x="584200" y="2919762"/>
            <a:ext cx="9144000" cy="614014"/>
          </a:xfrm>
          <a:noFill/>
        </p:spPr>
        <p:txBody>
          <a:bodyPr lIns="0" tIns="0" rIns="0" bIns="0" anchor="b" anchorCtr="0">
            <a:spAutoFit/>
          </a:bodyPr>
          <a:lstStyle>
            <a:lvl1pPr>
              <a:defRPr sz="4200" spc="-50" baseline="0">
                <a:solidFill>
                  <a:schemeClr val="bg1"/>
                </a:solidFill>
                <a:latin typeface="+mj-lt"/>
                <a:cs typeface="Segoe UI" panose="020B0502040204020203" pitchFamily="34" charset="0"/>
              </a:defRPr>
            </a:lvl1pPr>
          </a:lstStyle>
          <a:p>
            <a:r>
              <a:rPr lang="en-US"/>
              <a:t>Section title</a:t>
            </a:r>
          </a:p>
        </p:txBody>
      </p:sp>
    </p:spTree>
    <p:extLst>
      <p:ext uri="{BB962C8B-B14F-4D97-AF65-F5344CB8AC3E}">
        <p14:creationId xmlns:p14="http://schemas.microsoft.com/office/powerpoint/2010/main" val="223164504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Walk-in">
    <p:bg>
      <p:bgRef idx="1001">
        <a:schemeClr val="bg2"/>
      </p:bgRef>
    </p:bg>
    <p:spTree>
      <p:nvGrpSpPr>
        <p:cNvPr id="1" name=""/>
        <p:cNvGrpSpPr/>
        <p:nvPr/>
      </p:nvGrpSpPr>
      <p:grpSpPr>
        <a:xfrm>
          <a:off x="0" y="0"/>
          <a:ext cx="0" cy="0"/>
          <a:chOff x="0" y="0"/>
          <a:chExt cx="0" cy="0"/>
        </a:xfrm>
      </p:grpSpPr>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p:nvPicPr>
        <p:blipFill>
          <a:blip r:embed="rId2"/>
          <a:stretch>
            <a:fillRect/>
          </a:stretch>
        </p:blipFill>
        <p:spPr bwMode="black">
          <a:xfrm>
            <a:off x="584200" y="586080"/>
            <a:ext cx="1366440" cy="292608"/>
          </a:xfrm>
          <a:prstGeom prst="rect">
            <a:avLst/>
          </a:prstGeom>
        </p:spPr>
      </p:pic>
      <p:sp>
        <p:nvSpPr>
          <p:cNvPr id="30" name="Rectangle 29">
            <a:extLst>
              <a:ext uri="{FF2B5EF4-FFF2-40B4-BE49-F238E27FC236}">
                <a16:creationId xmlns:a16="http://schemas.microsoft.com/office/drawing/2014/main" id="{8B2E4F62-54DC-4435-AA29-18599C177284}"/>
              </a:ext>
            </a:extLst>
          </p:cNvPr>
          <p:cNvSpPr/>
          <p:nvPr/>
        </p:nvSpPr>
        <p:spPr bwMode="gray">
          <a:xfrm>
            <a:off x="293044" y="1170431"/>
            <a:ext cx="11604624" cy="5393881"/>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3" name="Group 2">
            <a:extLst>
              <a:ext uri="{FF2B5EF4-FFF2-40B4-BE49-F238E27FC236}">
                <a16:creationId xmlns:a16="http://schemas.microsoft.com/office/drawing/2014/main" id="{56FAD87F-DBF5-4E2F-A61B-3CCEC5C7D0B9}"/>
              </a:ext>
            </a:extLst>
          </p:cNvPr>
          <p:cNvGrpSpPr/>
          <p:nvPr/>
        </p:nvGrpSpPr>
        <p:grpSpPr bwMode="ltGray">
          <a:xfrm>
            <a:off x="8710812" y="1771650"/>
            <a:ext cx="3481189" cy="4196081"/>
            <a:chOff x="8710812" y="1771650"/>
            <a:chExt cx="3481189" cy="4196081"/>
          </a:xfrm>
        </p:grpSpPr>
        <p:sp>
          <p:nvSpPr>
            <p:cNvPr id="32" name="Freeform 5">
              <a:extLst>
                <a:ext uri="{FF2B5EF4-FFF2-40B4-BE49-F238E27FC236}">
                  <a16:creationId xmlns:a16="http://schemas.microsoft.com/office/drawing/2014/main" id="{6B0365F1-E7DF-4958-962E-9FFD3A394140}"/>
                </a:ext>
              </a:extLst>
            </p:cNvPr>
            <p:cNvSpPr>
              <a:spLocks/>
            </p:cNvSpPr>
            <p:nvPr/>
          </p:nvSpPr>
          <p:spPr bwMode="ltGray">
            <a:xfrm>
              <a:off x="9246854" y="3720628"/>
              <a:ext cx="531187" cy="974975"/>
            </a:xfrm>
            <a:custGeom>
              <a:avLst/>
              <a:gdLst>
                <a:gd name="T0" fmla="*/ 547 w 547"/>
                <a:gd name="T1" fmla="*/ 704 h 1004"/>
                <a:gd name="T2" fmla="*/ 0 w 547"/>
                <a:gd name="T3" fmla="*/ 1004 h 1004"/>
                <a:gd name="T4" fmla="*/ 0 w 547"/>
                <a:gd name="T5" fmla="*/ 300 h 1004"/>
                <a:gd name="T6" fmla="*/ 547 w 547"/>
                <a:gd name="T7" fmla="*/ 0 h 1004"/>
                <a:gd name="T8" fmla="*/ 547 w 547"/>
                <a:gd name="T9" fmla="*/ 704 h 1004"/>
              </a:gdLst>
              <a:ahLst/>
              <a:cxnLst>
                <a:cxn ang="0">
                  <a:pos x="T0" y="T1"/>
                </a:cxn>
                <a:cxn ang="0">
                  <a:pos x="T2" y="T3"/>
                </a:cxn>
                <a:cxn ang="0">
                  <a:pos x="T4" y="T5"/>
                </a:cxn>
                <a:cxn ang="0">
                  <a:pos x="T6" y="T7"/>
                </a:cxn>
                <a:cxn ang="0">
                  <a:pos x="T8" y="T9"/>
                </a:cxn>
              </a:cxnLst>
              <a:rect l="0" t="0" r="r" b="b"/>
              <a:pathLst>
                <a:path w="547" h="1004">
                  <a:moveTo>
                    <a:pt x="547" y="704"/>
                  </a:moveTo>
                  <a:lnTo>
                    <a:pt x="0" y="1004"/>
                  </a:lnTo>
                  <a:lnTo>
                    <a:pt x="0" y="300"/>
                  </a:lnTo>
                  <a:lnTo>
                    <a:pt x="547" y="0"/>
                  </a:lnTo>
                  <a:lnTo>
                    <a:pt x="547" y="704"/>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6">
              <a:extLst>
                <a:ext uri="{FF2B5EF4-FFF2-40B4-BE49-F238E27FC236}">
                  <a16:creationId xmlns:a16="http://schemas.microsoft.com/office/drawing/2014/main" id="{39253E4C-431D-4257-8CC7-C1456CD2F32D}"/>
                </a:ext>
              </a:extLst>
            </p:cNvPr>
            <p:cNvSpPr>
              <a:spLocks/>
            </p:cNvSpPr>
            <p:nvPr/>
          </p:nvSpPr>
          <p:spPr bwMode="ltGray">
            <a:xfrm>
              <a:off x="9778040" y="3720628"/>
              <a:ext cx="532157" cy="974975"/>
            </a:xfrm>
            <a:custGeom>
              <a:avLst/>
              <a:gdLst>
                <a:gd name="T0" fmla="*/ 0 w 548"/>
                <a:gd name="T1" fmla="*/ 704 h 1004"/>
                <a:gd name="T2" fmla="*/ 548 w 548"/>
                <a:gd name="T3" fmla="*/ 1004 h 1004"/>
                <a:gd name="T4" fmla="*/ 548 w 548"/>
                <a:gd name="T5" fmla="*/ 300 h 1004"/>
                <a:gd name="T6" fmla="*/ 0 w 548"/>
                <a:gd name="T7" fmla="*/ 0 h 1004"/>
                <a:gd name="T8" fmla="*/ 0 w 548"/>
                <a:gd name="T9" fmla="*/ 704 h 1004"/>
              </a:gdLst>
              <a:ahLst/>
              <a:cxnLst>
                <a:cxn ang="0">
                  <a:pos x="T0" y="T1"/>
                </a:cxn>
                <a:cxn ang="0">
                  <a:pos x="T2" y="T3"/>
                </a:cxn>
                <a:cxn ang="0">
                  <a:pos x="T4" y="T5"/>
                </a:cxn>
                <a:cxn ang="0">
                  <a:pos x="T6" y="T7"/>
                </a:cxn>
                <a:cxn ang="0">
                  <a:pos x="T8" y="T9"/>
                </a:cxn>
              </a:cxnLst>
              <a:rect l="0" t="0" r="r" b="b"/>
              <a:pathLst>
                <a:path w="548" h="1004">
                  <a:moveTo>
                    <a:pt x="0" y="704"/>
                  </a:moveTo>
                  <a:lnTo>
                    <a:pt x="548" y="1004"/>
                  </a:lnTo>
                  <a:lnTo>
                    <a:pt x="548" y="300"/>
                  </a:lnTo>
                  <a:lnTo>
                    <a:pt x="0" y="0"/>
                  </a:lnTo>
                  <a:lnTo>
                    <a:pt x="0" y="704"/>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7">
              <a:extLst>
                <a:ext uri="{FF2B5EF4-FFF2-40B4-BE49-F238E27FC236}">
                  <a16:creationId xmlns:a16="http://schemas.microsoft.com/office/drawing/2014/main" id="{E928826C-9C74-4194-A556-98EC9A96F677}"/>
                </a:ext>
              </a:extLst>
            </p:cNvPr>
            <p:cNvSpPr>
              <a:spLocks/>
            </p:cNvSpPr>
            <p:nvPr/>
          </p:nvSpPr>
          <p:spPr bwMode="ltGray">
            <a:xfrm>
              <a:off x="9246854" y="4404276"/>
              <a:ext cx="1063344" cy="586538"/>
            </a:xfrm>
            <a:custGeom>
              <a:avLst/>
              <a:gdLst>
                <a:gd name="T0" fmla="*/ 547 w 1095"/>
                <a:gd name="T1" fmla="*/ 0 h 604"/>
                <a:gd name="T2" fmla="*/ 0 w 1095"/>
                <a:gd name="T3" fmla="*/ 300 h 604"/>
                <a:gd name="T4" fmla="*/ 560 w 1095"/>
                <a:gd name="T5" fmla="*/ 604 h 604"/>
                <a:gd name="T6" fmla="*/ 1095 w 1095"/>
                <a:gd name="T7" fmla="*/ 300 h 604"/>
                <a:gd name="T8" fmla="*/ 547 w 1095"/>
                <a:gd name="T9" fmla="*/ 0 h 604"/>
              </a:gdLst>
              <a:ahLst/>
              <a:cxnLst>
                <a:cxn ang="0">
                  <a:pos x="T0" y="T1"/>
                </a:cxn>
                <a:cxn ang="0">
                  <a:pos x="T2" y="T3"/>
                </a:cxn>
                <a:cxn ang="0">
                  <a:pos x="T4" y="T5"/>
                </a:cxn>
                <a:cxn ang="0">
                  <a:pos x="T6" y="T7"/>
                </a:cxn>
                <a:cxn ang="0">
                  <a:pos x="T8" y="T9"/>
                </a:cxn>
              </a:cxnLst>
              <a:rect l="0" t="0" r="r" b="b"/>
              <a:pathLst>
                <a:path w="1095" h="604">
                  <a:moveTo>
                    <a:pt x="547" y="0"/>
                  </a:moveTo>
                  <a:lnTo>
                    <a:pt x="0" y="300"/>
                  </a:lnTo>
                  <a:lnTo>
                    <a:pt x="560" y="604"/>
                  </a:lnTo>
                  <a:lnTo>
                    <a:pt x="1095" y="300"/>
                  </a:lnTo>
                  <a:lnTo>
                    <a:pt x="547" y="0"/>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8">
              <a:extLst>
                <a:ext uri="{FF2B5EF4-FFF2-40B4-BE49-F238E27FC236}">
                  <a16:creationId xmlns:a16="http://schemas.microsoft.com/office/drawing/2014/main" id="{7ACB5DE1-DAC6-4C99-B2CC-0EB12CE0D5FE}"/>
                </a:ext>
              </a:extLst>
            </p:cNvPr>
            <p:cNvSpPr>
              <a:spLocks/>
            </p:cNvSpPr>
            <p:nvPr/>
          </p:nvSpPr>
          <p:spPr bwMode="ltGray">
            <a:xfrm>
              <a:off x="8710812"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9">
              <a:extLst>
                <a:ext uri="{FF2B5EF4-FFF2-40B4-BE49-F238E27FC236}">
                  <a16:creationId xmlns:a16="http://schemas.microsoft.com/office/drawing/2014/main" id="{5D630C8B-3A7C-4321-A3EF-B1D0A698F738}"/>
                </a:ext>
              </a:extLst>
            </p:cNvPr>
            <p:cNvSpPr>
              <a:spLocks/>
            </p:cNvSpPr>
            <p:nvPr/>
          </p:nvSpPr>
          <p:spPr bwMode="ltGray">
            <a:xfrm>
              <a:off x="9242969" y="2748567"/>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10">
              <a:extLst>
                <a:ext uri="{FF2B5EF4-FFF2-40B4-BE49-F238E27FC236}">
                  <a16:creationId xmlns:a16="http://schemas.microsoft.com/office/drawing/2014/main" id="{2A590461-2675-4E4A-B9BB-BF5471E89538}"/>
                </a:ext>
              </a:extLst>
            </p:cNvPr>
            <p:cNvSpPr>
              <a:spLocks/>
            </p:cNvSpPr>
            <p:nvPr/>
          </p:nvSpPr>
          <p:spPr bwMode="ltGray">
            <a:xfrm>
              <a:off x="8710812" y="3434156"/>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1">
              <a:extLst>
                <a:ext uri="{FF2B5EF4-FFF2-40B4-BE49-F238E27FC236}">
                  <a16:creationId xmlns:a16="http://schemas.microsoft.com/office/drawing/2014/main" id="{48EAECFD-0CA3-492F-BA94-22EF6EB2205B}"/>
                </a:ext>
              </a:extLst>
            </p:cNvPr>
            <p:cNvSpPr>
              <a:spLocks/>
            </p:cNvSpPr>
            <p:nvPr/>
          </p:nvSpPr>
          <p:spPr bwMode="ltGray">
            <a:xfrm>
              <a:off x="9773185"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12">
              <a:extLst>
                <a:ext uri="{FF2B5EF4-FFF2-40B4-BE49-F238E27FC236}">
                  <a16:creationId xmlns:a16="http://schemas.microsoft.com/office/drawing/2014/main" id="{62FFEC32-2F2F-43F4-9C21-7F15A26966AC}"/>
                </a:ext>
              </a:extLst>
            </p:cNvPr>
            <p:cNvSpPr>
              <a:spLocks/>
            </p:cNvSpPr>
            <p:nvPr/>
          </p:nvSpPr>
          <p:spPr bwMode="ltGray">
            <a:xfrm>
              <a:off x="9773185" y="3434157"/>
              <a:ext cx="1063345"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 name="connsiteX0" fmla="*/ 5005 w 10000"/>
                <a:gd name="connsiteY0" fmla="*/ 0 h 10000"/>
                <a:gd name="connsiteX1" fmla="*/ 0 w 10000"/>
                <a:gd name="connsiteY1" fmla="*/ 4967 h 10000"/>
                <a:gd name="connsiteX2" fmla="*/ 5048 w 10000"/>
                <a:gd name="connsiteY2" fmla="*/ 10000 h 10000"/>
                <a:gd name="connsiteX3" fmla="*/ 10000 w 10000"/>
                <a:gd name="connsiteY3" fmla="*/ 4967 h 10000"/>
                <a:gd name="connsiteX4" fmla="*/ 5005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5005" y="0"/>
                  </a:moveTo>
                  <a:lnTo>
                    <a:pt x="0" y="4967"/>
                  </a:lnTo>
                  <a:lnTo>
                    <a:pt x="5048" y="10000"/>
                  </a:lnTo>
                  <a:lnTo>
                    <a:pt x="10000" y="4967"/>
                  </a:lnTo>
                  <a:lnTo>
                    <a:pt x="5005"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13">
              <a:extLst>
                <a:ext uri="{FF2B5EF4-FFF2-40B4-BE49-F238E27FC236}">
                  <a16:creationId xmlns:a16="http://schemas.microsoft.com/office/drawing/2014/main" id="{647709D2-F4CC-4414-B183-427A6D2A22AB}"/>
                </a:ext>
              </a:extLst>
            </p:cNvPr>
            <p:cNvSpPr>
              <a:spLocks/>
            </p:cNvSpPr>
            <p:nvPr/>
          </p:nvSpPr>
          <p:spPr bwMode="ltGray">
            <a:xfrm>
              <a:off x="11361823" y="2748566"/>
              <a:ext cx="534332" cy="982635"/>
            </a:xfrm>
            <a:custGeom>
              <a:avLst/>
              <a:gdLst>
                <a:gd name="T0" fmla="*/ 0 w 548"/>
                <a:gd name="T1" fmla="*/ 706 h 1006"/>
                <a:gd name="T2" fmla="*/ 548 w 548"/>
                <a:gd name="T3" fmla="*/ 1006 h 1006"/>
                <a:gd name="T4" fmla="*/ 548 w 548"/>
                <a:gd name="T5" fmla="*/ 300 h 1006"/>
                <a:gd name="T6" fmla="*/ 0 w 548"/>
                <a:gd name="T7" fmla="*/ 0 h 1006"/>
                <a:gd name="T8" fmla="*/ 0 w 548"/>
                <a:gd name="T9" fmla="*/ 706 h 1006"/>
              </a:gdLst>
              <a:ahLst/>
              <a:cxnLst>
                <a:cxn ang="0">
                  <a:pos x="T0" y="T1"/>
                </a:cxn>
                <a:cxn ang="0">
                  <a:pos x="T2" y="T3"/>
                </a:cxn>
                <a:cxn ang="0">
                  <a:pos x="T4" y="T5"/>
                </a:cxn>
                <a:cxn ang="0">
                  <a:pos x="T6" y="T7"/>
                </a:cxn>
                <a:cxn ang="0">
                  <a:pos x="T8" y="T9"/>
                </a:cxn>
              </a:cxnLst>
              <a:rect l="0" t="0" r="r" b="b"/>
              <a:pathLst>
                <a:path w="548" h="1006">
                  <a:moveTo>
                    <a:pt x="0" y="706"/>
                  </a:moveTo>
                  <a:lnTo>
                    <a:pt x="548" y="1006"/>
                  </a:lnTo>
                  <a:lnTo>
                    <a:pt x="548" y="300"/>
                  </a:lnTo>
                  <a:lnTo>
                    <a:pt x="0" y="0"/>
                  </a:lnTo>
                  <a:lnTo>
                    <a:pt x="0" y="706"/>
                  </a:lnTo>
                  <a:close/>
                </a:path>
              </a:pathLst>
            </a:custGeom>
            <a:solidFill>
              <a:srgbClr val="303030"/>
            </a:solidFill>
            <a:ln w="9525">
              <a:noFill/>
              <a:round/>
              <a:headEnd/>
              <a:tailEnd/>
            </a:ln>
          </p:spPr>
          <p:txBody>
            <a:bodyPr vert="horz" wrap="square" lIns="91440" tIns="45720" rIns="91440" bIns="45720" numCol="1" anchor="t" anchorCtr="0" compatLnSpc="1">
              <a:prstTxWarp prst="textNoShape">
                <a:avLst/>
              </a:prstTxWarp>
            </a:bodyPr>
            <a:lstStyle/>
            <a:p>
              <a:pPr lvl="0"/>
              <a:endParaRPr lang="en-US"/>
            </a:p>
          </p:txBody>
        </p:sp>
        <p:sp>
          <p:nvSpPr>
            <p:cNvPr id="41" name="Freeform 14">
              <a:extLst>
                <a:ext uri="{FF2B5EF4-FFF2-40B4-BE49-F238E27FC236}">
                  <a16:creationId xmlns:a16="http://schemas.microsoft.com/office/drawing/2014/main" id="{72928ABA-DF2E-4C8E-B194-7FA528229810}"/>
                </a:ext>
              </a:extLst>
            </p:cNvPr>
            <p:cNvSpPr>
              <a:spLocks/>
            </p:cNvSpPr>
            <p:nvPr/>
          </p:nvSpPr>
          <p:spPr bwMode="ltGray">
            <a:xfrm>
              <a:off x="10833616" y="3434158"/>
              <a:ext cx="1060195" cy="586539"/>
            </a:xfrm>
            <a:custGeom>
              <a:avLst/>
              <a:gdLst>
                <a:gd name="T0" fmla="*/ 548 w 1096"/>
                <a:gd name="T1" fmla="*/ 0 h 604"/>
                <a:gd name="T2" fmla="*/ 0 w 1096"/>
                <a:gd name="T3" fmla="*/ 300 h 604"/>
                <a:gd name="T4" fmla="*/ 560 w 1096"/>
                <a:gd name="T5" fmla="*/ 604 h 604"/>
                <a:gd name="T6" fmla="*/ 1096 w 1096"/>
                <a:gd name="T7" fmla="*/ 300 h 604"/>
                <a:gd name="T8" fmla="*/ 548 w 1096"/>
                <a:gd name="T9" fmla="*/ 0 h 604"/>
                <a:gd name="connsiteX0" fmla="*/ 5000 w 9956"/>
                <a:gd name="connsiteY0" fmla="*/ 0 h 10000"/>
                <a:gd name="connsiteX1" fmla="*/ 0 w 9956"/>
                <a:gd name="connsiteY1" fmla="*/ 4967 h 10000"/>
                <a:gd name="connsiteX2" fmla="*/ 5109 w 9956"/>
                <a:gd name="connsiteY2" fmla="*/ 10000 h 10000"/>
                <a:gd name="connsiteX3" fmla="*/ 9956 w 9956"/>
                <a:gd name="connsiteY3" fmla="*/ 4967 h 10000"/>
                <a:gd name="connsiteX4" fmla="*/ 5000 w 9956"/>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56" h="10000">
                  <a:moveTo>
                    <a:pt x="5000" y="0"/>
                  </a:moveTo>
                  <a:lnTo>
                    <a:pt x="0" y="4967"/>
                  </a:lnTo>
                  <a:lnTo>
                    <a:pt x="5109" y="10000"/>
                  </a:lnTo>
                  <a:lnTo>
                    <a:pt x="9956" y="4967"/>
                  </a:lnTo>
                  <a:lnTo>
                    <a:pt x="5000" y="0"/>
                  </a:lnTo>
                  <a:close/>
                </a:path>
              </a:pathLst>
            </a:custGeom>
            <a:solidFill>
              <a:srgbClr val="303030"/>
            </a:solidFill>
            <a:ln w="9525">
              <a:noFill/>
              <a:round/>
              <a:headEnd/>
              <a:tailEnd/>
            </a:ln>
          </p:spPr>
          <p:txBody>
            <a:bodyPr vert="horz" wrap="square" lIns="91440" tIns="45720" rIns="91440" bIns="45720" numCol="1" anchor="t" anchorCtr="0" compatLnSpc="1">
              <a:prstTxWarp prst="textNoShape">
                <a:avLst/>
              </a:prstTxWarp>
            </a:bodyPr>
            <a:lstStyle/>
            <a:p>
              <a:pPr lvl="0"/>
              <a:endParaRPr lang="en-US"/>
            </a:p>
          </p:txBody>
        </p:sp>
        <p:sp>
          <p:nvSpPr>
            <p:cNvPr id="42" name="Freeform 15">
              <a:extLst>
                <a:ext uri="{FF2B5EF4-FFF2-40B4-BE49-F238E27FC236}">
                  <a16:creationId xmlns:a16="http://schemas.microsoft.com/office/drawing/2014/main" id="{5A52C6C9-8220-4E26-B41D-1AA4F49DF9B8}"/>
                </a:ext>
              </a:extLst>
            </p:cNvPr>
            <p:cNvSpPr>
              <a:spLocks/>
            </p:cNvSpPr>
            <p:nvPr/>
          </p:nvSpPr>
          <p:spPr bwMode="ltGray">
            <a:xfrm>
              <a:off x="10299515" y="1771650"/>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16">
              <a:extLst>
                <a:ext uri="{FF2B5EF4-FFF2-40B4-BE49-F238E27FC236}">
                  <a16:creationId xmlns:a16="http://schemas.microsoft.com/office/drawing/2014/main" id="{8548CD94-9B34-4B91-BB2B-8736861E89E1}"/>
                </a:ext>
              </a:extLst>
            </p:cNvPr>
            <p:cNvSpPr>
              <a:spLocks/>
            </p:cNvSpPr>
            <p:nvPr/>
          </p:nvSpPr>
          <p:spPr bwMode="ltGray">
            <a:xfrm>
              <a:off x="10831673" y="1771650"/>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7">
              <a:extLst>
                <a:ext uri="{FF2B5EF4-FFF2-40B4-BE49-F238E27FC236}">
                  <a16:creationId xmlns:a16="http://schemas.microsoft.com/office/drawing/2014/main" id="{CFFFDB94-105D-4570-A938-4AD7CE4AE782}"/>
                </a:ext>
              </a:extLst>
            </p:cNvPr>
            <p:cNvSpPr>
              <a:spLocks/>
            </p:cNvSpPr>
            <p:nvPr/>
          </p:nvSpPr>
          <p:spPr bwMode="ltGray">
            <a:xfrm>
              <a:off x="10299515" y="2457240"/>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18">
              <a:extLst>
                <a:ext uri="{FF2B5EF4-FFF2-40B4-BE49-F238E27FC236}">
                  <a16:creationId xmlns:a16="http://schemas.microsoft.com/office/drawing/2014/main" id="{AC2A78A9-4071-45DC-BAE8-1C643EDD9B01}"/>
                </a:ext>
              </a:extLst>
            </p:cNvPr>
            <p:cNvSpPr>
              <a:spLocks/>
            </p:cNvSpPr>
            <p:nvPr/>
          </p:nvSpPr>
          <p:spPr bwMode="ltGray">
            <a:xfrm>
              <a:off x="11364801" y="1771650"/>
              <a:ext cx="531187" cy="976917"/>
            </a:xfrm>
            <a:custGeom>
              <a:avLst/>
              <a:gdLst>
                <a:gd name="T0" fmla="*/ 547 w 547"/>
                <a:gd name="T1" fmla="*/ 706 h 1006"/>
                <a:gd name="T2" fmla="*/ 0 w 547"/>
                <a:gd name="T3" fmla="*/ 1006 h 1006"/>
                <a:gd name="T4" fmla="*/ 0 w 547"/>
                <a:gd name="T5" fmla="*/ 300 h 1006"/>
                <a:gd name="T6" fmla="*/ 547 w 547"/>
                <a:gd name="T7" fmla="*/ 0 h 1006"/>
                <a:gd name="T8" fmla="*/ 547 w 547"/>
                <a:gd name="T9" fmla="*/ 706 h 1006"/>
              </a:gdLst>
              <a:ahLst/>
              <a:cxnLst>
                <a:cxn ang="0">
                  <a:pos x="T0" y="T1"/>
                </a:cxn>
                <a:cxn ang="0">
                  <a:pos x="T2" y="T3"/>
                </a:cxn>
                <a:cxn ang="0">
                  <a:pos x="T4" y="T5"/>
                </a:cxn>
                <a:cxn ang="0">
                  <a:pos x="T6" y="T7"/>
                </a:cxn>
                <a:cxn ang="0">
                  <a:pos x="T8" y="T9"/>
                </a:cxn>
              </a:cxnLst>
              <a:rect l="0" t="0" r="r" b="b"/>
              <a:pathLst>
                <a:path w="547" h="1006">
                  <a:moveTo>
                    <a:pt x="547" y="706"/>
                  </a:moveTo>
                  <a:lnTo>
                    <a:pt x="0" y="1006"/>
                  </a:lnTo>
                  <a:lnTo>
                    <a:pt x="0" y="300"/>
                  </a:lnTo>
                  <a:lnTo>
                    <a:pt x="547" y="0"/>
                  </a:lnTo>
                  <a:lnTo>
                    <a:pt x="547"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Shape 56">
              <a:extLst>
                <a:ext uri="{FF2B5EF4-FFF2-40B4-BE49-F238E27FC236}">
                  <a16:creationId xmlns:a16="http://schemas.microsoft.com/office/drawing/2014/main" id="{6A0EEF9B-FB8E-409B-A24F-BD7570B88204}"/>
                </a:ext>
              </a:extLst>
            </p:cNvPr>
            <p:cNvSpPr>
              <a:spLocks/>
            </p:cNvSpPr>
            <p:nvPr/>
          </p:nvSpPr>
          <p:spPr bwMode="ltGray">
            <a:xfrm>
              <a:off x="11895988" y="1771650"/>
              <a:ext cx="296013" cy="847641"/>
            </a:xfrm>
            <a:custGeom>
              <a:avLst/>
              <a:gdLst>
                <a:gd name="connsiteX0" fmla="*/ 0 w 296013"/>
                <a:gd name="connsiteY0" fmla="*/ 0 h 847641"/>
                <a:gd name="connsiteX1" fmla="*/ 296013 w 296013"/>
                <a:gd name="connsiteY1" fmla="*/ 162051 h 847641"/>
                <a:gd name="connsiteX2" fmla="*/ 296013 w 296013"/>
                <a:gd name="connsiteY2" fmla="*/ 847641 h 847641"/>
                <a:gd name="connsiteX3" fmla="*/ 0 w 296013"/>
                <a:gd name="connsiteY3" fmla="*/ 685590 h 847641"/>
              </a:gdLst>
              <a:ahLst/>
              <a:cxnLst>
                <a:cxn ang="0">
                  <a:pos x="connsiteX0" y="connsiteY0"/>
                </a:cxn>
                <a:cxn ang="0">
                  <a:pos x="connsiteX1" y="connsiteY1"/>
                </a:cxn>
                <a:cxn ang="0">
                  <a:pos x="connsiteX2" y="connsiteY2"/>
                </a:cxn>
                <a:cxn ang="0">
                  <a:pos x="connsiteX3" y="connsiteY3"/>
                </a:cxn>
              </a:cxnLst>
              <a:rect l="l" t="t" r="r" b="b"/>
              <a:pathLst>
                <a:path w="296013" h="847641">
                  <a:moveTo>
                    <a:pt x="0" y="0"/>
                  </a:moveTo>
                  <a:lnTo>
                    <a:pt x="296013" y="162051"/>
                  </a:lnTo>
                  <a:lnTo>
                    <a:pt x="296013" y="847641"/>
                  </a:lnTo>
                  <a:lnTo>
                    <a:pt x="0" y="685590"/>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59" name="Freeform: Shape 58">
              <a:extLst>
                <a:ext uri="{FF2B5EF4-FFF2-40B4-BE49-F238E27FC236}">
                  <a16:creationId xmlns:a16="http://schemas.microsoft.com/office/drawing/2014/main" id="{390FC8DE-C4AD-4BD3-9506-276C17F0C333}"/>
                </a:ext>
              </a:extLst>
            </p:cNvPr>
            <p:cNvSpPr>
              <a:spLocks/>
            </p:cNvSpPr>
            <p:nvPr/>
          </p:nvSpPr>
          <p:spPr bwMode="ltGray">
            <a:xfrm>
              <a:off x="11364800" y="2457240"/>
              <a:ext cx="827200" cy="593577"/>
            </a:xfrm>
            <a:custGeom>
              <a:avLst/>
              <a:gdLst>
                <a:gd name="connsiteX0" fmla="*/ 531141 w 827200"/>
                <a:gd name="connsiteY0" fmla="*/ 0 h 593577"/>
                <a:gd name="connsiteX1" fmla="*/ 827200 w 827200"/>
                <a:gd name="connsiteY1" fmla="*/ 162066 h 593577"/>
                <a:gd name="connsiteX2" fmla="*/ 827200 w 827200"/>
                <a:gd name="connsiteY2" fmla="*/ 425095 h 593577"/>
                <a:gd name="connsiteX3" fmla="*/ 529758 w 827200"/>
                <a:gd name="connsiteY3" fmla="*/ 593577 h 593577"/>
                <a:gd name="connsiteX4" fmla="*/ 0 w 827200"/>
                <a:gd name="connsiteY4" fmla="*/ 291334 h 593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7200" h="593577">
                  <a:moveTo>
                    <a:pt x="531141" y="0"/>
                  </a:moveTo>
                  <a:lnTo>
                    <a:pt x="827200" y="162066"/>
                  </a:lnTo>
                  <a:lnTo>
                    <a:pt x="827200" y="425095"/>
                  </a:lnTo>
                  <a:lnTo>
                    <a:pt x="529758" y="593577"/>
                  </a:lnTo>
                  <a:lnTo>
                    <a:pt x="0" y="291334"/>
                  </a:lnTo>
                  <a:close/>
                </a:path>
              </a:pathLst>
            </a:custGeom>
            <a:solidFill>
              <a:srgbClr val="303030"/>
            </a:solidFill>
            <a:ln w="9525">
              <a:solidFill>
                <a:srgbClr val="303030"/>
              </a:solidFill>
              <a:round/>
              <a:headEnd/>
              <a:tailEnd/>
            </a:ln>
          </p:spPr>
          <p:txBody>
            <a:bodyPr vert="horz" wrap="square" lIns="91440" tIns="45720" rIns="91440" bIns="45720" numCol="1" anchor="t" anchorCtr="0" compatLnSpc="1">
              <a:prstTxWarp prst="textNoShape">
                <a:avLst/>
              </a:prstTxWarp>
              <a:noAutofit/>
            </a:bodyPr>
            <a:lstStyle/>
            <a:p>
              <a:pPr lvl="0"/>
              <a:endParaRPr lang="en-US"/>
            </a:p>
          </p:txBody>
        </p:sp>
        <p:sp>
          <p:nvSpPr>
            <p:cNvPr id="48" name="Freeform 21">
              <a:extLst>
                <a:ext uri="{FF2B5EF4-FFF2-40B4-BE49-F238E27FC236}">
                  <a16:creationId xmlns:a16="http://schemas.microsoft.com/office/drawing/2014/main" id="{77297A5A-69AC-4DF4-95F9-A09D48D814E3}"/>
                </a:ext>
              </a:extLst>
            </p:cNvPr>
            <p:cNvSpPr>
              <a:spLocks/>
            </p:cNvSpPr>
            <p:nvPr/>
          </p:nvSpPr>
          <p:spPr bwMode="ltGray">
            <a:xfrm>
              <a:off x="10316024" y="4400391"/>
              <a:ext cx="531187" cy="976917"/>
            </a:xfrm>
            <a:custGeom>
              <a:avLst/>
              <a:gdLst>
                <a:gd name="T0" fmla="*/ 547 w 547"/>
                <a:gd name="T1" fmla="*/ 707 h 1006"/>
                <a:gd name="T2" fmla="*/ 0 w 547"/>
                <a:gd name="T3" fmla="*/ 1006 h 1006"/>
                <a:gd name="T4" fmla="*/ 0 w 547"/>
                <a:gd name="T5" fmla="*/ 300 h 1006"/>
                <a:gd name="T6" fmla="*/ 547 w 547"/>
                <a:gd name="T7" fmla="*/ 0 h 1006"/>
                <a:gd name="T8" fmla="*/ 547 w 547"/>
                <a:gd name="T9" fmla="*/ 707 h 1006"/>
              </a:gdLst>
              <a:ahLst/>
              <a:cxnLst>
                <a:cxn ang="0">
                  <a:pos x="T0" y="T1"/>
                </a:cxn>
                <a:cxn ang="0">
                  <a:pos x="T2" y="T3"/>
                </a:cxn>
                <a:cxn ang="0">
                  <a:pos x="T4" y="T5"/>
                </a:cxn>
                <a:cxn ang="0">
                  <a:pos x="T6" y="T7"/>
                </a:cxn>
                <a:cxn ang="0">
                  <a:pos x="T8" y="T9"/>
                </a:cxn>
              </a:cxnLst>
              <a:rect l="0" t="0" r="r" b="b"/>
              <a:pathLst>
                <a:path w="547" h="1006">
                  <a:moveTo>
                    <a:pt x="547" y="707"/>
                  </a:moveTo>
                  <a:lnTo>
                    <a:pt x="0" y="1006"/>
                  </a:lnTo>
                  <a:lnTo>
                    <a:pt x="0" y="300"/>
                  </a:lnTo>
                  <a:lnTo>
                    <a:pt x="547" y="0"/>
                  </a:lnTo>
                  <a:lnTo>
                    <a:pt x="547" y="707"/>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22">
              <a:extLst>
                <a:ext uri="{FF2B5EF4-FFF2-40B4-BE49-F238E27FC236}">
                  <a16:creationId xmlns:a16="http://schemas.microsoft.com/office/drawing/2014/main" id="{E65087DC-7AC8-4AA7-9010-A067ADE1CF79}"/>
                </a:ext>
              </a:extLst>
            </p:cNvPr>
            <p:cNvSpPr>
              <a:spLocks/>
            </p:cNvSpPr>
            <p:nvPr/>
          </p:nvSpPr>
          <p:spPr bwMode="ltGray">
            <a:xfrm>
              <a:off x="10847210" y="4400391"/>
              <a:ext cx="532157" cy="976917"/>
            </a:xfrm>
            <a:custGeom>
              <a:avLst/>
              <a:gdLst>
                <a:gd name="T0" fmla="*/ 0 w 548"/>
                <a:gd name="T1" fmla="*/ 707 h 1006"/>
                <a:gd name="T2" fmla="*/ 548 w 548"/>
                <a:gd name="T3" fmla="*/ 1006 h 1006"/>
                <a:gd name="T4" fmla="*/ 548 w 548"/>
                <a:gd name="T5" fmla="*/ 300 h 1006"/>
                <a:gd name="T6" fmla="*/ 0 w 548"/>
                <a:gd name="T7" fmla="*/ 0 h 1006"/>
                <a:gd name="T8" fmla="*/ 0 w 548"/>
                <a:gd name="T9" fmla="*/ 707 h 1006"/>
              </a:gdLst>
              <a:ahLst/>
              <a:cxnLst>
                <a:cxn ang="0">
                  <a:pos x="T0" y="T1"/>
                </a:cxn>
                <a:cxn ang="0">
                  <a:pos x="T2" y="T3"/>
                </a:cxn>
                <a:cxn ang="0">
                  <a:pos x="T4" y="T5"/>
                </a:cxn>
                <a:cxn ang="0">
                  <a:pos x="T6" y="T7"/>
                </a:cxn>
                <a:cxn ang="0">
                  <a:pos x="T8" y="T9"/>
                </a:cxn>
              </a:cxnLst>
              <a:rect l="0" t="0" r="r" b="b"/>
              <a:pathLst>
                <a:path w="548" h="1006">
                  <a:moveTo>
                    <a:pt x="0" y="707"/>
                  </a:moveTo>
                  <a:lnTo>
                    <a:pt x="548" y="1006"/>
                  </a:lnTo>
                  <a:lnTo>
                    <a:pt x="548" y="300"/>
                  </a:lnTo>
                  <a:lnTo>
                    <a:pt x="0" y="0"/>
                  </a:lnTo>
                  <a:lnTo>
                    <a:pt x="0" y="707"/>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23">
              <a:extLst>
                <a:ext uri="{FF2B5EF4-FFF2-40B4-BE49-F238E27FC236}">
                  <a16:creationId xmlns:a16="http://schemas.microsoft.com/office/drawing/2014/main" id="{3B4C2EBB-4C89-4380-A5E7-A7BD40C2B90E}"/>
                </a:ext>
              </a:extLst>
            </p:cNvPr>
            <p:cNvSpPr>
              <a:spLocks/>
            </p:cNvSpPr>
            <p:nvPr/>
          </p:nvSpPr>
          <p:spPr bwMode="ltGray">
            <a:xfrm>
              <a:off x="10316024" y="5086952"/>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24">
              <a:extLst>
                <a:ext uri="{FF2B5EF4-FFF2-40B4-BE49-F238E27FC236}">
                  <a16:creationId xmlns:a16="http://schemas.microsoft.com/office/drawing/2014/main" id="{0D7CD4FA-6D18-4E1F-9C7D-91AA2E32B2BC}"/>
                </a:ext>
              </a:extLst>
            </p:cNvPr>
            <p:cNvSpPr>
              <a:spLocks/>
            </p:cNvSpPr>
            <p:nvPr/>
          </p:nvSpPr>
          <p:spPr bwMode="ltGray">
            <a:xfrm>
              <a:off x="8720523" y="4697545"/>
              <a:ext cx="531187" cy="974975"/>
            </a:xfrm>
            <a:custGeom>
              <a:avLst/>
              <a:gdLst>
                <a:gd name="T0" fmla="*/ 547 w 547"/>
                <a:gd name="T1" fmla="*/ 705 h 1004"/>
                <a:gd name="T2" fmla="*/ 0 w 547"/>
                <a:gd name="T3" fmla="*/ 1004 h 1004"/>
                <a:gd name="T4" fmla="*/ 0 w 547"/>
                <a:gd name="T5" fmla="*/ 298 h 1004"/>
                <a:gd name="T6" fmla="*/ 547 w 547"/>
                <a:gd name="T7" fmla="*/ 0 h 1004"/>
                <a:gd name="T8" fmla="*/ 547 w 547"/>
                <a:gd name="T9" fmla="*/ 705 h 1004"/>
              </a:gdLst>
              <a:ahLst/>
              <a:cxnLst>
                <a:cxn ang="0">
                  <a:pos x="T0" y="T1"/>
                </a:cxn>
                <a:cxn ang="0">
                  <a:pos x="T2" y="T3"/>
                </a:cxn>
                <a:cxn ang="0">
                  <a:pos x="T4" y="T5"/>
                </a:cxn>
                <a:cxn ang="0">
                  <a:pos x="T6" y="T7"/>
                </a:cxn>
                <a:cxn ang="0">
                  <a:pos x="T8" y="T9"/>
                </a:cxn>
              </a:cxnLst>
              <a:rect l="0" t="0" r="r" b="b"/>
              <a:pathLst>
                <a:path w="547" h="1004">
                  <a:moveTo>
                    <a:pt x="547" y="705"/>
                  </a:moveTo>
                  <a:lnTo>
                    <a:pt x="0" y="1004"/>
                  </a:lnTo>
                  <a:lnTo>
                    <a:pt x="0" y="298"/>
                  </a:lnTo>
                  <a:lnTo>
                    <a:pt x="547" y="0"/>
                  </a:lnTo>
                  <a:lnTo>
                    <a:pt x="547" y="705"/>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25">
              <a:extLst>
                <a:ext uri="{FF2B5EF4-FFF2-40B4-BE49-F238E27FC236}">
                  <a16:creationId xmlns:a16="http://schemas.microsoft.com/office/drawing/2014/main" id="{5D06D6BE-8F81-4F1F-9E44-429E129C1957}"/>
                </a:ext>
              </a:extLst>
            </p:cNvPr>
            <p:cNvSpPr>
              <a:spLocks/>
            </p:cNvSpPr>
            <p:nvPr/>
          </p:nvSpPr>
          <p:spPr bwMode="ltGray">
            <a:xfrm>
              <a:off x="9251709" y="4697545"/>
              <a:ext cx="532157" cy="974975"/>
            </a:xfrm>
            <a:custGeom>
              <a:avLst/>
              <a:gdLst>
                <a:gd name="T0" fmla="*/ 0 w 548"/>
                <a:gd name="T1" fmla="*/ 705 h 1004"/>
                <a:gd name="T2" fmla="*/ 548 w 548"/>
                <a:gd name="T3" fmla="*/ 1004 h 1004"/>
                <a:gd name="T4" fmla="*/ 548 w 548"/>
                <a:gd name="T5" fmla="*/ 298 h 1004"/>
                <a:gd name="T6" fmla="*/ 0 w 548"/>
                <a:gd name="T7" fmla="*/ 0 h 1004"/>
                <a:gd name="T8" fmla="*/ 0 w 548"/>
                <a:gd name="T9" fmla="*/ 705 h 1004"/>
              </a:gdLst>
              <a:ahLst/>
              <a:cxnLst>
                <a:cxn ang="0">
                  <a:pos x="T0" y="T1"/>
                </a:cxn>
                <a:cxn ang="0">
                  <a:pos x="T2" y="T3"/>
                </a:cxn>
                <a:cxn ang="0">
                  <a:pos x="T4" y="T5"/>
                </a:cxn>
                <a:cxn ang="0">
                  <a:pos x="T6" y="T7"/>
                </a:cxn>
                <a:cxn ang="0">
                  <a:pos x="T8" y="T9"/>
                </a:cxn>
              </a:cxnLst>
              <a:rect l="0" t="0" r="r" b="b"/>
              <a:pathLst>
                <a:path w="548" h="1004">
                  <a:moveTo>
                    <a:pt x="0" y="705"/>
                  </a:moveTo>
                  <a:lnTo>
                    <a:pt x="548" y="1004"/>
                  </a:lnTo>
                  <a:lnTo>
                    <a:pt x="548" y="298"/>
                  </a:lnTo>
                  <a:lnTo>
                    <a:pt x="0" y="0"/>
                  </a:lnTo>
                  <a:lnTo>
                    <a:pt x="0" y="705"/>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26">
              <a:extLst>
                <a:ext uri="{FF2B5EF4-FFF2-40B4-BE49-F238E27FC236}">
                  <a16:creationId xmlns:a16="http://schemas.microsoft.com/office/drawing/2014/main" id="{3F7CF64D-F067-41E4-8D9F-41FF38972828}"/>
                </a:ext>
              </a:extLst>
            </p:cNvPr>
            <p:cNvSpPr>
              <a:spLocks/>
            </p:cNvSpPr>
            <p:nvPr/>
          </p:nvSpPr>
          <p:spPr bwMode="ltGray">
            <a:xfrm>
              <a:off x="8720523" y="5382163"/>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4" name="Rectangle 53">
            <a:extLst>
              <a:ext uri="{FF2B5EF4-FFF2-40B4-BE49-F238E27FC236}">
                <a16:creationId xmlns:a16="http://schemas.microsoft.com/office/drawing/2014/main" id="{4899085C-4B16-41A5-A2CB-5D4798A0322E}"/>
              </a:ext>
            </a:extLst>
          </p:cNvPr>
          <p:cNvSpPr/>
          <p:nvPr/>
        </p:nvSpPr>
        <p:spPr bwMode="white">
          <a:xfrm>
            <a:off x="5791479" y="3074916"/>
            <a:ext cx="2321486" cy="1405513"/>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Learn.</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Connect.</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Explore.</a:t>
            </a:r>
          </a:p>
        </p:txBody>
      </p:sp>
      <p:pic>
        <p:nvPicPr>
          <p:cNvPr id="55" name="Graphic 54">
            <a:extLst>
              <a:ext uri="{FF2B5EF4-FFF2-40B4-BE49-F238E27FC236}">
                <a16:creationId xmlns:a16="http://schemas.microsoft.com/office/drawing/2014/main" id="{CF5E403F-D2DC-4030-8392-9E3E0A38A1D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bwMode="white">
          <a:xfrm>
            <a:off x="1174192" y="3183752"/>
            <a:ext cx="2712307" cy="1367241"/>
          </a:xfrm>
          <a:prstGeom prst="rect">
            <a:avLst/>
          </a:prstGeom>
          <a:effectLst/>
        </p:spPr>
      </p:pic>
    </p:spTree>
    <p:extLst>
      <p:ext uri="{BB962C8B-B14F-4D97-AF65-F5344CB8AC3E}">
        <p14:creationId xmlns:p14="http://schemas.microsoft.com/office/powerpoint/2010/main" val="170882007"/>
      </p:ext>
    </p:extLst>
  </p:cSld>
  <p:clrMapOvr>
    <a:overrideClrMapping bg1="lt1" tx1="dk1" bg2="lt2" tx2="dk2" accent1="accent1" accent2="accent2" accent3="accent3" accent4="accent4" accent5="accent5" accent6="accent6" hlink="hlink" folHlink="folHlink"/>
  </p:clrMapOvr>
  <p:transition>
    <p:fade/>
  </p:transition>
  <p:hf sldNum="0" hdr="0" ftr="0" dt="0"/>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Slide">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lgn="l">
              <a:defRPr/>
            </a:lvl1pPr>
          </a:lstStyle>
          <a:p>
            <a:r>
              <a:rPr lang="en-US"/>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276999"/>
          </a:xfrm>
          <a:solidFill>
            <a:schemeClr val="accent3">
              <a:alpha val="75000"/>
            </a:schemeClr>
          </a:solidFill>
        </p:spPr>
        <p:txBody>
          <a:bodyPr/>
          <a:lstStyle>
            <a:lvl1pPr marL="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solidFill>
                  <a:schemeClr val="tx1"/>
                </a:solidFill>
                <a:latin typeface="+mj-lt"/>
                <a:ea typeface="+mn-ea"/>
                <a:cs typeface="Segoe UI Semilight" panose="020B0402040204020203" pitchFamily="34" charset="0"/>
              </a:defRPr>
            </a:lvl1pPr>
          </a:lstStyle>
          <a:p>
            <a:pPr lvl="0"/>
            <a:r>
              <a:rPr lang="en-US">
                <a:latin typeface="+mj-lt"/>
              </a:rPr>
              <a:t>Session code here</a:t>
            </a:r>
            <a:endParaRPr lang="en-US"/>
          </a:p>
        </p:txBody>
      </p:sp>
    </p:spTree>
    <p:extLst>
      <p:ext uri="{BB962C8B-B14F-4D97-AF65-F5344CB8AC3E}">
        <p14:creationId xmlns:p14="http://schemas.microsoft.com/office/powerpoint/2010/main" val="32518011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TitleSlide">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userDrawn="1">
            <p:ph type="title" hasCustomPrompt="1"/>
          </p:nvPr>
        </p:nvSpPr>
        <p:spPr>
          <a:xfrm>
            <a:off x="680596" y="1505833"/>
            <a:ext cx="3938914" cy="553998"/>
          </a:xfrm>
        </p:spPr>
        <p:txBody>
          <a:bodyPr wrap="square" anchor="b" anchorCtr="0">
            <a:spAutoFit/>
          </a:bodyPr>
          <a:lstStyle>
            <a:lvl1pPr algn="l">
              <a:defRPr/>
            </a:lvl1pPr>
          </a:lstStyle>
          <a:p>
            <a:r>
              <a:rPr lang="en-US"/>
              <a:t>Presentation title </a:t>
            </a:r>
          </a:p>
        </p:txBody>
      </p:sp>
      <p:sp>
        <p:nvSpPr>
          <p:cNvPr id="5" name="Text Placeholder 4"/>
          <p:cNvSpPr>
            <a:spLocks noGrp="1"/>
          </p:cNvSpPr>
          <p:nvPr userDrawn="1">
            <p:ph type="body" sz="quarter" idx="12" hasCustomPrompt="1"/>
          </p:nvPr>
        </p:nvSpPr>
        <p:spPr>
          <a:xfrm>
            <a:off x="674375" y="2488694"/>
            <a:ext cx="3938914"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Tree>
    <p:extLst>
      <p:ext uri="{BB962C8B-B14F-4D97-AF65-F5344CB8AC3E}">
        <p14:creationId xmlns:p14="http://schemas.microsoft.com/office/powerpoint/2010/main" val="38582174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amp; Non-bulleted text">
    <p:bg>
      <p:bgRef idx="1001">
        <a:schemeClr val="bg1"/>
      </p:bgRef>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0368801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and Conten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8906627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wo Column Non-bulleted tex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1786599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wo Column Bullet tex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2843541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Title Only">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5509453" y="600825"/>
            <a:ext cx="6099936" cy="1107996"/>
          </a:xfrm>
        </p:spPr>
        <p:txBody>
          <a:bodyPr/>
          <a:lstStyle>
            <a:lvl1pPr algn="l">
              <a:defRPr/>
            </a:lvl1pPr>
          </a:lstStyle>
          <a:p>
            <a:r>
              <a:rPr lang="en-US"/>
              <a:t>Click to edit Master title style</a:t>
            </a:r>
          </a:p>
        </p:txBody>
      </p:sp>
      <p:sp>
        <p:nvSpPr>
          <p:cNvPr id="3" name="Rectangle 2">
            <a:extLst>
              <a:ext uri="{FF2B5EF4-FFF2-40B4-BE49-F238E27FC236}">
                <a16:creationId xmlns:a16="http://schemas.microsoft.com/office/drawing/2014/main" id="{E7537FF0-A393-4686-BC5E-6600D31F0972}"/>
              </a:ext>
            </a:extLst>
          </p:cNvPr>
          <p:cNvSpPr/>
          <p:nvPr userDrawn="1"/>
        </p:nvSpPr>
        <p:spPr bwMode="auto">
          <a:xfrm>
            <a:off x="0" y="0"/>
            <a:ext cx="4993240" cy="6858000"/>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5" name="Text Placeholder 4">
            <a:extLst>
              <a:ext uri="{FF2B5EF4-FFF2-40B4-BE49-F238E27FC236}">
                <a16:creationId xmlns:a16="http://schemas.microsoft.com/office/drawing/2014/main" id="{ACC343D7-A804-4B58-BC9E-B0BDFD2044B8}"/>
              </a:ext>
            </a:extLst>
          </p:cNvPr>
          <p:cNvSpPr>
            <a:spLocks noGrp="1"/>
          </p:cNvSpPr>
          <p:nvPr>
            <p:ph type="body" sz="quarter" idx="10"/>
          </p:nvPr>
        </p:nvSpPr>
        <p:spPr>
          <a:xfrm>
            <a:off x="7489861" y="2280863"/>
            <a:ext cx="4119527" cy="1221873"/>
          </a:xfrm>
        </p:spPr>
        <p:txBody>
          <a:bodyPr/>
          <a:lstStyle>
            <a:lvl1pPr>
              <a:spcBef>
                <a:spcPts val="5400"/>
              </a:spcBef>
              <a:defRPr sz="1800" b="0">
                <a:latin typeface="Segoe UI" panose="020B0502040204020203" pitchFamily="34" charset="0"/>
                <a:cs typeface="Segoe UI" panose="020B0502040204020203" pitchFamily="34" charset="0"/>
              </a:defRPr>
            </a:lvl1pPr>
            <a:lvl2pPr>
              <a:defRPr sz="1400" b="0">
                <a:latin typeface="Segoe UI" panose="020B0502040204020203" pitchFamily="34" charset="0"/>
                <a:cs typeface="Segoe UI" panose="020B0502040204020203" pitchFamily="34" charset="0"/>
              </a:defRPr>
            </a:lvl2pPr>
            <a:lvl3pPr>
              <a:defRPr sz="1100" b="0">
                <a:latin typeface="Segoe UI" panose="020B0502040204020203" pitchFamily="34" charset="0"/>
                <a:cs typeface="Segoe UI" panose="020B0502040204020203" pitchFamily="34" charset="0"/>
              </a:defRPr>
            </a:lvl3pPr>
            <a:lvl4pPr>
              <a:defRPr sz="1050" b="0">
                <a:latin typeface="Segoe UI" panose="020B0502040204020203" pitchFamily="34" charset="0"/>
                <a:cs typeface="Segoe UI" panose="020B0502040204020203" pitchFamily="34" charset="0"/>
              </a:defRPr>
            </a:lvl4pPr>
            <a:lvl5pPr>
              <a:defRPr sz="1050" b="0">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1372748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Only">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9105261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bod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9DFA2-4386-48B8-97FF-F217FFFE71B5}"/>
              </a:ext>
            </a:extLst>
          </p:cNvPr>
          <p:cNvSpPr>
            <a:spLocks noGrp="1"/>
          </p:cNvSpPr>
          <p:nvPr>
            <p:ph type="title" hasCustomPrompt="1"/>
          </p:nvPr>
        </p:nvSpPr>
        <p:spPr>
          <a:xfrm>
            <a:off x="583558" y="521884"/>
            <a:ext cx="11027418" cy="528644"/>
          </a:xfrm>
        </p:spPr>
        <p:txBody>
          <a:bodyPr/>
          <a:lstStyle>
            <a:lvl1pPr>
              <a:defRPr/>
            </a:lvl1pPr>
          </a:lstStyle>
          <a:p>
            <a:r>
              <a:rPr lang="en-US"/>
              <a:t>Title &amp; body layout</a:t>
            </a:r>
          </a:p>
        </p:txBody>
      </p:sp>
      <p:sp>
        <p:nvSpPr>
          <p:cNvPr id="3" name="Text Placeholder 3">
            <a:extLst>
              <a:ext uri="{FF2B5EF4-FFF2-40B4-BE49-F238E27FC236}">
                <a16:creationId xmlns:a16="http://schemas.microsoft.com/office/drawing/2014/main" id="{3772B0C7-F282-4E2C-8850-997B709E0BAD}"/>
              </a:ext>
            </a:extLst>
          </p:cNvPr>
          <p:cNvSpPr>
            <a:spLocks noGrp="1"/>
          </p:cNvSpPr>
          <p:nvPr>
            <p:ph type="body" sz="quarter" idx="10" hasCustomPrompt="1"/>
          </p:nvPr>
        </p:nvSpPr>
        <p:spPr>
          <a:xfrm>
            <a:off x="583558" y="1439649"/>
            <a:ext cx="11027418" cy="1313180"/>
          </a:xfrm>
        </p:spPr>
        <p:txBody>
          <a:bodyPr wrap="square" lIns="0" tIns="0" rIns="0" bIns="0">
            <a:spAutoFit/>
          </a:bodyPr>
          <a:lstStyle>
            <a:lvl1pPr marL="0" indent="0">
              <a:lnSpc>
                <a:spcPct val="100000"/>
              </a:lnSpc>
              <a:spcBef>
                <a:spcPts val="2000"/>
              </a:spcBef>
              <a:spcAft>
                <a:spcPts val="0"/>
              </a:spcAft>
              <a:buNone/>
              <a:defRPr sz="2400" b="0" i="0">
                <a:solidFill>
                  <a:schemeClr val="tx1"/>
                </a:solidFill>
                <a:latin typeface="+mn-lt"/>
              </a:defRPr>
            </a:lvl1pPr>
            <a:lvl2pPr marL="224097" indent="0">
              <a:lnSpc>
                <a:spcPct val="100000"/>
              </a:lnSpc>
              <a:spcBef>
                <a:spcPts val="2000"/>
              </a:spcBef>
              <a:spcAft>
                <a:spcPts val="0"/>
              </a:spcAft>
              <a:buNone/>
              <a:defRPr sz="1600">
                <a:solidFill>
                  <a:schemeClr val="tx1"/>
                </a:solidFill>
              </a:defRPr>
            </a:lvl2pPr>
            <a:lvl3pPr marL="448193" indent="0">
              <a:lnSpc>
                <a:spcPct val="100000"/>
              </a:lnSpc>
              <a:spcBef>
                <a:spcPts val="2000"/>
              </a:spcBef>
              <a:spcAft>
                <a:spcPts val="0"/>
              </a:spcAft>
              <a:buNone/>
              <a:defRPr sz="1200">
                <a:solidFill>
                  <a:schemeClr val="tx1"/>
                </a:solidFill>
              </a:defRPr>
            </a:lvl3pPr>
            <a:lvl4pPr marL="672290" indent="0">
              <a:spcBef>
                <a:spcPts val="0"/>
              </a:spcBef>
              <a:spcAft>
                <a:spcPts val="1274"/>
              </a:spcAft>
              <a:buNone/>
              <a:defRPr sz="1961"/>
            </a:lvl4pPr>
            <a:lvl5pPr marL="896386" indent="0">
              <a:buNone/>
              <a:defRPr/>
            </a:lvl5pPr>
          </a:lstStyle>
          <a:p>
            <a:pPr lvl="0"/>
            <a:r>
              <a:rPr lang="en-US"/>
              <a:t>First level Segoe UI 20/24</a:t>
            </a:r>
          </a:p>
          <a:p>
            <a:pPr lvl="1"/>
            <a:r>
              <a:rPr lang="en-US"/>
              <a:t>Second level Segoe UI 14/16</a:t>
            </a:r>
          </a:p>
          <a:p>
            <a:pPr lvl="2"/>
            <a:r>
              <a:rPr lang="en-US"/>
              <a:t>Third level Segoe UI 10/12</a:t>
            </a:r>
          </a:p>
        </p:txBody>
      </p:sp>
    </p:spTree>
    <p:extLst>
      <p:ext uri="{BB962C8B-B14F-4D97-AF65-F5344CB8AC3E}">
        <p14:creationId xmlns:p14="http://schemas.microsoft.com/office/powerpoint/2010/main" val="1155539690"/>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2_Title Only">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568449" y="600825"/>
            <a:ext cx="11018520" cy="553998"/>
          </a:xfrm>
        </p:spPr>
        <p:txBody>
          <a:bodyPr/>
          <a:lstStyle/>
          <a:p>
            <a:r>
              <a:rPr lang="en-US"/>
              <a:t>Click to edit Master title style</a:t>
            </a:r>
          </a:p>
        </p:txBody>
      </p:sp>
      <p:sp>
        <p:nvSpPr>
          <p:cNvPr id="4" name="Picture Placeholder 3">
            <a:extLst>
              <a:ext uri="{FF2B5EF4-FFF2-40B4-BE49-F238E27FC236}">
                <a16:creationId xmlns:a16="http://schemas.microsoft.com/office/drawing/2014/main" id="{7AD184EC-2F70-497C-963B-4BF374601F3A}"/>
              </a:ext>
            </a:extLst>
          </p:cNvPr>
          <p:cNvSpPr>
            <a:spLocks noGrp="1"/>
          </p:cNvSpPr>
          <p:nvPr>
            <p:ph type="pic" sz="quarter" idx="10"/>
          </p:nvPr>
        </p:nvSpPr>
        <p:spPr>
          <a:xfrm>
            <a:off x="568449" y="1644650"/>
            <a:ext cx="3518953" cy="2366963"/>
          </a:xfrm>
        </p:spPr>
        <p:txBody>
          <a:bodyPr/>
          <a:lstStyle/>
          <a:p>
            <a:endParaRPr lang="en-US"/>
          </a:p>
        </p:txBody>
      </p:sp>
      <p:sp>
        <p:nvSpPr>
          <p:cNvPr id="5" name="Picture Placeholder 3">
            <a:extLst>
              <a:ext uri="{FF2B5EF4-FFF2-40B4-BE49-F238E27FC236}">
                <a16:creationId xmlns:a16="http://schemas.microsoft.com/office/drawing/2014/main" id="{FC2CE5E9-BC88-48D6-AACD-554028822648}"/>
              </a:ext>
            </a:extLst>
          </p:cNvPr>
          <p:cNvSpPr>
            <a:spLocks noGrp="1"/>
          </p:cNvSpPr>
          <p:nvPr>
            <p:ph type="pic" sz="quarter" idx="11"/>
          </p:nvPr>
        </p:nvSpPr>
        <p:spPr>
          <a:xfrm>
            <a:off x="4318232" y="1644650"/>
            <a:ext cx="3518953" cy="2366963"/>
          </a:xfrm>
        </p:spPr>
        <p:txBody>
          <a:bodyPr/>
          <a:lstStyle/>
          <a:p>
            <a:endParaRPr lang="en-US"/>
          </a:p>
        </p:txBody>
      </p:sp>
      <p:sp>
        <p:nvSpPr>
          <p:cNvPr id="6" name="Picture Placeholder 3">
            <a:extLst>
              <a:ext uri="{FF2B5EF4-FFF2-40B4-BE49-F238E27FC236}">
                <a16:creationId xmlns:a16="http://schemas.microsoft.com/office/drawing/2014/main" id="{BA4EA310-8B27-4071-9683-50EB967EE023}"/>
              </a:ext>
            </a:extLst>
          </p:cNvPr>
          <p:cNvSpPr>
            <a:spLocks noGrp="1"/>
          </p:cNvSpPr>
          <p:nvPr>
            <p:ph type="pic" sz="quarter" idx="12"/>
          </p:nvPr>
        </p:nvSpPr>
        <p:spPr>
          <a:xfrm>
            <a:off x="8068016" y="1644650"/>
            <a:ext cx="3518953" cy="2366963"/>
          </a:xfrm>
        </p:spPr>
        <p:txBody>
          <a:bodyPr/>
          <a:lstStyle/>
          <a:p>
            <a:endParaRPr lang="en-US"/>
          </a:p>
        </p:txBody>
      </p:sp>
      <p:sp>
        <p:nvSpPr>
          <p:cNvPr id="7" name="Picture Placeholder 3">
            <a:extLst>
              <a:ext uri="{FF2B5EF4-FFF2-40B4-BE49-F238E27FC236}">
                <a16:creationId xmlns:a16="http://schemas.microsoft.com/office/drawing/2014/main" id="{4ED450C5-B56C-440D-BB27-4B654AAF87CF}"/>
              </a:ext>
            </a:extLst>
          </p:cNvPr>
          <p:cNvSpPr>
            <a:spLocks noGrp="1"/>
          </p:cNvSpPr>
          <p:nvPr>
            <p:ph type="pic" sz="quarter" idx="13"/>
          </p:nvPr>
        </p:nvSpPr>
        <p:spPr>
          <a:xfrm>
            <a:off x="568449" y="4257315"/>
            <a:ext cx="2560320" cy="1793595"/>
          </a:xfrm>
        </p:spPr>
        <p:txBody>
          <a:bodyPr/>
          <a:lstStyle/>
          <a:p>
            <a:endParaRPr lang="en-US"/>
          </a:p>
        </p:txBody>
      </p:sp>
      <p:sp>
        <p:nvSpPr>
          <p:cNvPr id="8" name="Picture Placeholder 3">
            <a:extLst>
              <a:ext uri="{FF2B5EF4-FFF2-40B4-BE49-F238E27FC236}">
                <a16:creationId xmlns:a16="http://schemas.microsoft.com/office/drawing/2014/main" id="{45642B5D-4929-4CA1-B556-74848E593B0B}"/>
              </a:ext>
            </a:extLst>
          </p:cNvPr>
          <p:cNvSpPr>
            <a:spLocks noGrp="1"/>
          </p:cNvSpPr>
          <p:nvPr>
            <p:ph type="pic" sz="quarter" idx="14"/>
          </p:nvPr>
        </p:nvSpPr>
        <p:spPr>
          <a:xfrm>
            <a:off x="3387849" y="4257315"/>
            <a:ext cx="2560320" cy="1793595"/>
          </a:xfrm>
        </p:spPr>
        <p:txBody>
          <a:bodyPr/>
          <a:lstStyle/>
          <a:p>
            <a:endParaRPr lang="en-US"/>
          </a:p>
        </p:txBody>
      </p:sp>
      <p:sp>
        <p:nvSpPr>
          <p:cNvPr id="9" name="Picture Placeholder 3">
            <a:extLst>
              <a:ext uri="{FF2B5EF4-FFF2-40B4-BE49-F238E27FC236}">
                <a16:creationId xmlns:a16="http://schemas.microsoft.com/office/drawing/2014/main" id="{DF45610F-F288-4A00-8439-49B7ACC75D4E}"/>
              </a:ext>
            </a:extLst>
          </p:cNvPr>
          <p:cNvSpPr>
            <a:spLocks noGrp="1"/>
          </p:cNvSpPr>
          <p:nvPr>
            <p:ph type="pic" sz="quarter" idx="15"/>
          </p:nvPr>
        </p:nvSpPr>
        <p:spPr>
          <a:xfrm>
            <a:off x="6207249" y="4257315"/>
            <a:ext cx="2560320" cy="1793595"/>
          </a:xfrm>
        </p:spPr>
        <p:txBody>
          <a:bodyPr/>
          <a:lstStyle/>
          <a:p>
            <a:endParaRPr lang="en-US"/>
          </a:p>
        </p:txBody>
      </p:sp>
      <p:sp>
        <p:nvSpPr>
          <p:cNvPr id="10" name="Picture Placeholder 3">
            <a:extLst>
              <a:ext uri="{FF2B5EF4-FFF2-40B4-BE49-F238E27FC236}">
                <a16:creationId xmlns:a16="http://schemas.microsoft.com/office/drawing/2014/main" id="{C82635F4-93CE-4BA4-984B-DF5495A664E9}"/>
              </a:ext>
            </a:extLst>
          </p:cNvPr>
          <p:cNvSpPr>
            <a:spLocks noGrp="1"/>
          </p:cNvSpPr>
          <p:nvPr>
            <p:ph type="pic" sz="quarter" idx="16"/>
          </p:nvPr>
        </p:nvSpPr>
        <p:spPr>
          <a:xfrm>
            <a:off x="9026649" y="4257315"/>
            <a:ext cx="2560320" cy="1793595"/>
          </a:xfrm>
        </p:spPr>
        <p:txBody>
          <a:bodyPr/>
          <a:lstStyle/>
          <a:p>
            <a:endParaRPr lang="en-US"/>
          </a:p>
        </p:txBody>
      </p:sp>
    </p:spTree>
    <p:extLst>
      <p:ext uri="{BB962C8B-B14F-4D97-AF65-F5344CB8AC3E}">
        <p14:creationId xmlns:p14="http://schemas.microsoft.com/office/powerpoint/2010/main" val="270836189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itle Only with grid">
    <p:bg>
      <p:bgRef idx="1001">
        <a:schemeClr val="bg1"/>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2852674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_Title Only with grid">
    <p:bg>
      <p:bgRef idx="1001">
        <a:schemeClr val="bg1"/>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7F8D4B60-A36D-466A-8704-C8062C252F79}"/>
              </a:ext>
            </a:extLst>
          </p:cNvPr>
          <p:cNvSpPr>
            <a:spLocks noGrp="1"/>
          </p:cNvSpPr>
          <p:nvPr>
            <p:ph type="body" sz="quarter" idx="10"/>
          </p:nvPr>
        </p:nvSpPr>
        <p:spPr>
          <a:xfrm>
            <a:off x="584199" y="1436688"/>
            <a:ext cx="7253289" cy="1440394"/>
          </a:xfrm>
        </p:spPr>
        <p:txBody>
          <a:bodyPr/>
          <a:lstStyle>
            <a:lvl1pPr marL="0" indent="0">
              <a:spcBef>
                <a:spcPts val="1200"/>
              </a:spcBef>
              <a:buNone/>
              <a:defRPr sz="2400"/>
            </a:lvl1pPr>
            <a:lvl2pPr marL="0" indent="0">
              <a:buNone/>
              <a:defRPr sz="1800"/>
            </a:lvl2pPr>
            <a:lvl3pPr marL="0" indent="0">
              <a:buNone/>
              <a:defRPr sz="1400"/>
            </a:lvl3pPr>
            <a:lvl4pPr marL="0" indent="0">
              <a:buNone/>
              <a:defRPr sz="1200"/>
            </a:lvl4pPr>
            <a:lvl5pPr marL="0" indent="0">
              <a:buNone/>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6950021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58467182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Demo slide 2">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
        <p:nvSpPr>
          <p:cNvPr id="3" name="TextBox 2">
            <a:extLst>
              <a:ext uri="{FF2B5EF4-FFF2-40B4-BE49-F238E27FC236}">
                <a16:creationId xmlns:a16="http://schemas.microsoft.com/office/drawing/2014/main" id="{1725D44F-44FC-475C-98F6-37CFCCF9B1A5}"/>
              </a:ext>
            </a:extLst>
          </p:cNvPr>
          <p:cNvSpPr txBox="1"/>
          <p:nvPr userDrawn="1"/>
        </p:nvSpPr>
        <p:spPr>
          <a:xfrm>
            <a:off x="8064558" y="292100"/>
            <a:ext cx="3674083" cy="1477328"/>
          </a:xfrm>
          <a:prstGeom prst="rect">
            <a:avLst/>
          </a:prstGeom>
          <a:noFill/>
        </p:spPr>
        <p:txBody>
          <a:bodyPr wrap="none" lIns="0" tIns="0" rIns="0" bIns="0" rtlCol="0">
            <a:spAutoFit/>
          </a:bodyPr>
          <a:lstStyle/>
          <a:p>
            <a:pPr algn="l"/>
            <a:r>
              <a:rPr lang="en-US" sz="9600" b="1">
                <a:solidFill>
                  <a:schemeClr val="tx1"/>
                </a:solidFill>
              </a:rPr>
              <a:t>DEMO</a:t>
            </a:r>
          </a:p>
        </p:txBody>
      </p:sp>
    </p:spTree>
    <p:extLst>
      <p:ext uri="{BB962C8B-B14F-4D97-AF65-F5344CB8AC3E}">
        <p14:creationId xmlns:p14="http://schemas.microsoft.com/office/powerpoint/2010/main" val="32749568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Video slide 2">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6027663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9595419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2_Section Title 2">
    <p:spTree>
      <p:nvGrpSpPr>
        <p:cNvPr id="1" name=""/>
        <p:cNvGrpSpPr/>
        <p:nvPr/>
      </p:nvGrpSpPr>
      <p:grpSpPr>
        <a:xfrm>
          <a:off x="0" y="0"/>
          <a:ext cx="0" cy="0"/>
          <a:chOff x="0" y="0"/>
          <a:chExt cx="0" cy="0"/>
        </a:xfrm>
      </p:grpSpPr>
      <p:grpSp>
        <p:nvGrpSpPr>
          <p:cNvPr id="27" name="Group 26">
            <a:extLst>
              <a:ext uri="{FF2B5EF4-FFF2-40B4-BE49-F238E27FC236}">
                <a16:creationId xmlns:a16="http://schemas.microsoft.com/office/drawing/2014/main" id="{F5B1D67C-D600-4009-9F96-DBD9F692B67A}"/>
              </a:ext>
            </a:extLst>
          </p:cNvPr>
          <p:cNvGrpSpPr/>
          <p:nvPr/>
        </p:nvGrpSpPr>
        <p:grpSpPr bwMode="ltGray">
          <a:xfrm>
            <a:off x="8511210" y="1770167"/>
            <a:ext cx="3680790" cy="5392441"/>
            <a:chOff x="8507413" y="1457714"/>
            <a:chExt cx="3680790" cy="5392441"/>
          </a:xfrm>
        </p:grpSpPr>
        <p:sp>
          <p:nvSpPr>
            <p:cNvPr id="59" name="Freeform: Shape 58">
              <a:extLst>
                <a:ext uri="{FF2B5EF4-FFF2-40B4-BE49-F238E27FC236}">
                  <a16:creationId xmlns:a16="http://schemas.microsoft.com/office/drawing/2014/main" id="{589ED409-83AE-42D1-A29E-F5ACE1D5379C}"/>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A47E83EE-C7AB-4851-AC1F-A2E965DE8A4F}"/>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117874BE-F982-46B6-83B3-569DB8A26C11}"/>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72B84FE-1FBD-4DB0-A1BB-1D393BABFD96}"/>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F0612185-AF46-47F9-B984-65C416463817}"/>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1F4FE628-8992-4D3C-9177-54650A419B37}"/>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9EB1F0C1-51BC-433D-B643-499296AD9EB3}"/>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1F95DA3E-A7A9-4898-8537-3057A04A80B1}"/>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A0885F40-F98C-4749-AF50-8D882201C7B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5DF4BDA5-0196-465B-9592-AD537FCE4B9C}"/>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2C953882-CF21-4072-808A-AFC6C6427081}"/>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24ACD3F6-35BF-4463-9A90-5F5B9025D6D9}"/>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36E0228F-415B-4662-977D-90C5D263A103}"/>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BBA85FE8-C6CE-42AD-9924-C426CEBA2C5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50FBB4D3-1D1C-41F7-856E-89287C5609D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F5EE762-48D4-46D8-8ECD-7595053F7D6E}"/>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5" name="Straight Connector 74">
              <a:extLst>
                <a:ext uri="{FF2B5EF4-FFF2-40B4-BE49-F238E27FC236}">
                  <a16:creationId xmlns:a16="http://schemas.microsoft.com/office/drawing/2014/main" id="{5602528A-0204-4F83-A3CC-B19E5ED41C75}"/>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570E694A-2FDE-4ED0-B17A-283BAEEEBC3F}"/>
              </a:ext>
            </a:extLst>
          </p:cNvPr>
          <p:cNvGrpSpPr/>
          <p:nvPr/>
        </p:nvGrpSpPr>
        <p:grpSpPr bwMode="ltGray">
          <a:xfrm>
            <a:off x="6821447" y="-1612378"/>
            <a:ext cx="1192433" cy="1098538"/>
            <a:chOff x="7545167" y="-9139"/>
            <a:chExt cx="1192433" cy="1098538"/>
          </a:xfrm>
        </p:grpSpPr>
        <p:sp>
          <p:nvSpPr>
            <p:cNvPr id="33" name="Freeform: Shape 32">
              <a:extLst>
                <a:ext uri="{FF2B5EF4-FFF2-40B4-BE49-F238E27FC236}">
                  <a16:creationId xmlns:a16="http://schemas.microsoft.com/office/drawing/2014/main" id="{3014F876-92BB-450A-A3A6-EB7B6C2CB558}"/>
                </a:ext>
              </a:extLst>
            </p:cNvPr>
            <p:cNvSpPr/>
            <p:nvPr/>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4" name="Freeform: Shape 33">
              <a:extLst>
                <a:ext uri="{FF2B5EF4-FFF2-40B4-BE49-F238E27FC236}">
                  <a16:creationId xmlns:a16="http://schemas.microsoft.com/office/drawing/2014/main" id="{1AFE4E51-6693-4C7C-9EE7-633EA9AAA2AC}"/>
                </a:ext>
              </a:extLst>
            </p:cNvPr>
            <p:cNvSpPr/>
            <p:nvPr/>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8" name="Freeform: Shape 57">
              <a:extLst>
                <a:ext uri="{FF2B5EF4-FFF2-40B4-BE49-F238E27FC236}">
                  <a16:creationId xmlns:a16="http://schemas.microsoft.com/office/drawing/2014/main" id="{522550D5-A578-4C33-B405-092D50801565}"/>
                </a:ext>
              </a:extLst>
            </p:cNvPr>
            <p:cNvSpPr/>
            <p:nvPr/>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35" name="Group 34">
            <a:extLst>
              <a:ext uri="{FF2B5EF4-FFF2-40B4-BE49-F238E27FC236}">
                <a16:creationId xmlns:a16="http://schemas.microsoft.com/office/drawing/2014/main" id="{040D4361-2E7B-41B7-BB56-30A520A3B3D6}"/>
              </a:ext>
            </a:extLst>
          </p:cNvPr>
          <p:cNvGrpSpPr/>
          <p:nvPr/>
        </p:nvGrpSpPr>
        <p:grpSpPr bwMode="ltGray">
          <a:xfrm flipH="1" flipV="1">
            <a:off x="0" y="0"/>
            <a:ext cx="5999658" cy="6968531"/>
            <a:chOff x="6256117" y="-21839"/>
            <a:chExt cx="5932086" cy="6890047"/>
          </a:xfrm>
        </p:grpSpPr>
        <p:grpSp>
          <p:nvGrpSpPr>
            <p:cNvPr id="36" name="Group 35">
              <a:extLst>
                <a:ext uri="{FF2B5EF4-FFF2-40B4-BE49-F238E27FC236}">
                  <a16:creationId xmlns:a16="http://schemas.microsoft.com/office/drawing/2014/main" id="{166F7B72-D5F0-4866-9B7A-16FD1B69D3C0}"/>
                </a:ext>
              </a:extLst>
            </p:cNvPr>
            <p:cNvGrpSpPr/>
            <p:nvPr/>
          </p:nvGrpSpPr>
          <p:grpSpPr bwMode="ltGray">
            <a:xfrm>
              <a:off x="8507413" y="1457714"/>
              <a:ext cx="3680790" cy="5392441"/>
              <a:chOff x="8507413" y="1457714"/>
              <a:chExt cx="3680790" cy="5392441"/>
            </a:xfrm>
          </p:grpSpPr>
          <p:sp>
            <p:nvSpPr>
              <p:cNvPr id="45" name="Freeform: Shape 44">
                <a:extLst>
                  <a:ext uri="{FF2B5EF4-FFF2-40B4-BE49-F238E27FC236}">
                    <a16:creationId xmlns:a16="http://schemas.microsoft.com/office/drawing/2014/main" id="{ED018A21-D2A6-40EC-BFAA-8B28F7F5AA72}"/>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6" name="Freeform: Shape 45">
                <a:extLst>
                  <a:ext uri="{FF2B5EF4-FFF2-40B4-BE49-F238E27FC236}">
                    <a16:creationId xmlns:a16="http://schemas.microsoft.com/office/drawing/2014/main" id="{C6639097-9EBC-4C81-8254-5B6963523C0C}"/>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7" name="Freeform: Shape 46">
                <a:extLst>
                  <a:ext uri="{FF2B5EF4-FFF2-40B4-BE49-F238E27FC236}">
                    <a16:creationId xmlns:a16="http://schemas.microsoft.com/office/drawing/2014/main" id="{9FA3D24F-5060-4D7C-8A29-CB280F4C0482}"/>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8" name="Freeform: Shape 47">
                <a:extLst>
                  <a:ext uri="{FF2B5EF4-FFF2-40B4-BE49-F238E27FC236}">
                    <a16:creationId xmlns:a16="http://schemas.microsoft.com/office/drawing/2014/main" id="{180BA6B4-6A7C-4052-BD81-8D8782D9CB57}"/>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9" name="Freeform: Shape 48">
                <a:extLst>
                  <a:ext uri="{FF2B5EF4-FFF2-40B4-BE49-F238E27FC236}">
                    <a16:creationId xmlns:a16="http://schemas.microsoft.com/office/drawing/2014/main" id="{F89CB84D-F598-4BBE-B24B-30EDA9AF5EB4}"/>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0" name="Freeform: Shape 49">
                <a:extLst>
                  <a:ext uri="{FF2B5EF4-FFF2-40B4-BE49-F238E27FC236}">
                    <a16:creationId xmlns:a16="http://schemas.microsoft.com/office/drawing/2014/main" id="{0005FFD8-4ED0-4780-9B59-370DC58A8CF5}"/>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1" name="Freeform: Shape 50">
                <a:extLst>
                  <a:ext uri="{FF2B5EF4-FFF2-40B4-BE49-F238E27FC236}">
                    <a16:creationId xmlns:a16="http://schemas.microsoft.com/office/drawing/2014/main" id="{E71247F8-A930-4D35-BA38-5E39C39808C5}"/>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2" name="Freeform: Shape 51">
                <a:extLst>
                  <a:ext uri="{FF2B5EF4-FFF2-40B4-BE49-F238E27FC236}">
                    <a16:creationId xmlns:a16="http://schemas.microsoft.com/office/drawing/2014/main" id="{3A637A80-9DFA-469B-BE8C-518E4F29C27B}"/>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3" name="Freeform: Shape 52">
                <a:extLst>
                  <a:ext uri="{FF2B5EF4-FFF2-40B4-BE49-F238E27FC236}">
                    <a16:creationId xmlns:a16="http://schemas.microsoft.com/office/drawing/2014/main" id="{61825135-CFEC-4B7D-9C39-14CA4A5964F9}"/>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4" name="Freeform: Shape 53">
                <a:extLst>
                  <a:ext uri="{FF2B5EF4-FFF2-40B4-BE49-F238E27FC236}">
                    <a16:creationId xmlns:a16="http://schemas.microsoft.com/office/drawing/2014/main" id="{E9D53EB0-A823-4C9B-815F-5B6ABBA0F80F}"/>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5" name="Freeform: Shape 54">
                <a:extLst>
                  <a:ext uri="{FF2B5EF4-FFF2-40B4-BE49-F238E27FC236}">
                    <a16:creationId xmlns:a16="http://schemas.microsoft.com/office/drawing/2014/main" id="{CD6D411C-E5D5-49C6-B185-96EDE19322FA}"/>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6" name="Freeform: Shape 55">
                <a:extLst>
                  <a:ext uri="{FF2B5EF4-FFF2-40B4-BE49-F238E27FC236}">
                    <a16:creationId xmlns:a16="http://schemas.microsoft.com/office/drawing/2014/main" id="{11E5CABA-FEA4-4CEF-B3DE-A8298A6D534E}"/>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7" name="Freeform: Shape 56">
                <a:extLst>
                  <a:ext uri="{FF2B5EF4-FFF2-40B4-BE49-F238E27FC236}">
                    <a16:creationId xmlns:a16="http://schemas.microsoft.com/office/drawing/2014/main" id="{E6507184-73A6-4DDF-8FD5-68F29CEFBED5}"/>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6" name="Freeform: Shape 75">
                <a:extLst>
                  <a:ext uri="{FF2B5EF4-FFF2-40B4-BE49-F238E27FC236}">
                    <a16:creationId xmlns:a16="http://schemas.microsoft.com/office/drawing/2014/main" id="{36F19DBD-9757-4AC1-A971-41D7C761F35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7" name="Freeform: Shape 76">
                <a:extLst>
                  <a:ext uri="{FF2B5EF4-FFF2-40B4-BE49-F238E27FC236}">
                    <a16:creationId xmlns:a16="http://schemas.microsoft.com/office/drawing/2014/main" id="{92F9B809-9AFF-47D0-917A-93E4473182EC}"/>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8" name="Freeform: Shape 77">
                <a:extLst>
                  <a:ext uri="{FF2B5EF4-FFF2-40B4-BE49-F238E27FC236}">
                    <a16:creationId xmlns:a16="http://schemas.microsoft.com/office/drawing/2014/main" id="{ECF1BFB3-3D23-42B4-A601-675EAE41DD8C}"/>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9" name="Straight Connector 78">
                <a:extLst>
                  <a:ext uri="{FF2B5EF4-FFF2-40B4-BE49-F238E27FC236}">
                    <a16:creationId xmlns:a16="http://schemas.microsoft.com/office/drawing/2014/main" id="{F2F69E86-4CBF-4621-BC16-81F1B99B5E49}"/>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37" name="Group 36">
              <a:extLst>
                <a:ext uri="{FF2B5EF4-FFF2-40B4-BE49-F238E27FC236}">
                  <a16:creationId xmlns:a16="http://schemas.microsoft.com/office/drawing/2014/main" id="{682DC86F-D4AB-4082-86BC-19E8547FEE52}"/>
                </a:ext>
              </a:extLst>
            </p:cNvPr>
            <p:cNvGrpSpPr/>
            <p:nvPr/>
          </p:nvGrpSpPr>
          <p:grpSpPr bwMode="ltGray">
            <a:xfrm>
              <a:off x="7545167" y="-21839"/>
              <a:ext cx="1192433" cy="1098538"/>
              <a:chOff x="7545167" y="-9139"/>
              <a:chExt cx="1192433" cy="1098538"/>
            </a:xfrm>
          </p:grpSpPr>
          <p:sp>
            <p:nvSpPr>
              <p:cNvPr id="42" name="Freeform: Shape 41">
                <a:extLst>
                  <a:ext uri="{FF2B5EF4-FFF2-40B4-BE49-F238E27FC236}">
                    <a16:creationId xmlns:a16="http://schemas.microsoft.com/office/drawing/2014/main" id="{F0A227F7-0873-4775-ACB8-C16378C50F67}"/>
                  </a:ext>
                </a:extLst>
              </p:cNvPr>
              <p:cNvSpPr/>
              <p:nvPr/>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43" name="Freeform: Shape 42">
                <a:extLst>
                  <a:ext uri="{FF2B5EF4-FFF2-40B4-BE49-F238E27FC236}">
                    <a16:creationId xmlns:a16="http://schemas.microsoft.com/office/drawing/2014/main" id="{CE96E0FD-ABF5-4BBC-895B-B6CB793A6E1B}"/>
                  </a:ext>
                </a:extLst>
              </p:cNvPr>
              <p:cNvSpPr/>
              <p:nvPr/>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44" name="Freeform: Shape 43">
                <a:extLst>
                  <a:ext uri="{FF2B5EF4-FFF2-40B4-BE49-F238E27FC236}">
                    <a16:creationId xmlns:a16="http://schemas.microsoft.com/office/drawing/2014/main" id="{AEDCF37F-B382-45DF-99FB-EC2610AB7263}"/>
                  </a:ext>
                </a:extLst>
              </p:cNvPr>
              <p:cNvSpPr/>
              <p:nvPr/>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38" name="Group 37">
              <a:extLst>
                <a:ext uri="{FF2B5EF4-FFF2-40B4-BE49-F238E27FC236}">
                  <a16:creationId xmlns:a16="http://schemas.microsoft.com/office/drawing/2014/main" id="{6189FDA9-5189-4084-BBF1-0073873DC90E}"/>
                </a:ext>
              </a:extLst>
            </p:cNvPr>
            <p:cNvGrpSpPr/>
            <p:nvPr/>
          </p:nvGrpSpPr>
          <p:grpSpPr bwMode="ltGray">
            <a:xfrm>
              <a:off x="6256117" y="5896894"/>
              <a:ext cx="1057910" cy="971314"/>
              <a:chOff x="6256117" y="5896894"/>
              <a:chExt cx="1057910" cy="971314"/>
            </a:xfrm>
          </p:grpSpPr>
          <p:sp>
            <p:nvSpPr>
              <p:cNvPr id="39" name="Freeform: Shape 38">
                <a:extLst>
                  <a:ext uri="{FF2B5EF4-FFF2-40B4-BE49-F238E27FC236}">
                    <a16:creationId xmlns:a16="http://schemas.microsoft.com/office/drawing/2014/main" id="{14193CF6-5017-4942-8A0D-EAE2FD716588}"/>
                  </a:ext>
                </a:extLst>
              </p:cNvPr>
              <p:cNvSpPr/>
              <p:nvPr/>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0" name="Freeform: Shape 39">
                <a:extLst>
                  <a:ext uri="{FF2B5EF4-FFF2-40B4-BE49-F238E27FC236}">
                    <a16:creationId xmlns:a16="http://schemas.microsoft.com/office/drawing/2014/main" id="{24F838C6-381B-4108-AC93-60D8FAECAFB0}"/>
                  </a:ext>
                </a:extLst>
              </p:cNvPr>
              <p:cNvSpPr/>
              <p:nvPr/>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1" name="Freeform: Shape 40">
                <a:extLst>
                  <a:ext uri="{FF2B5EF4-FFF2-40B4-BE49-F238E27FC236}">
                    <a16:creationId xmlns:a16="http://schemas.microsoft.com/office/drawing/2014/main" id="{0F749661-E287-4140-A56B-7A3D355E88A6}"/>
                  </a:ext>
                </a:extLst>
              </p:cNvPr>
              <p:cNvSpPr/>
              <p:nvPr/>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996010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guide id="5" pos="3840">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4_Blank">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B6277-6DB6-47BF-93FA-7E4DA530C18C}"/>
              </a:ext>
            </a:extLst>
          </p:cNvPr>
          <p:cNvSpPr>
            <a:spLocks noGrp="1"/>
          </p:cNvSpPr>
          <p:nvPr>
            <p:ph type="title"/>
          </p:nvPr>
        </p:nvSpPr>
        <p:spPr>
          <a:xfrm>
            <a:off x="584200" y="2563906"/>
            <a:ext cx="3316101" cy="1775012"/>
          </a:xfrm>
        </p:spPr>
        <p:txBody>
          <a:bodyPr anchor="b"/>
          <a:lstStyle>
            <a:lvl1pPr algn="l">
              <a:defRPr/>
            </a:lvl1pPr>
          </a:lstStyle>
          <a:p>
            <a:r>
              <a:rPr lang="en-US"/>
              <a:t>Click to edit Master title style</a:t>
            </a:r>
          </a:p>
        </p:txBody>
      </p:sp>
    </p:spTree>
    <p:extLst>
      <p:ext uri="{BB962C8B-B14F-4D97-AF65-F5344CB8AC3E}">
        <p14:creationId xmlns:p14="http://schemas.microsoft.com/office/powerpoint/2010/main" val="21338129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5_Blank">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B6277-6DB6-47BF-93FA-7E4DA530C18C}"/>
              </a:ext>
            </a:extLst>
          </p:cNvPr>
          <p:cNvSpPr>
            <a:spLocks noGrp="1"/>
          </p:cNvSpPr>
          <p:nvPr>
            <p:ph type="title"/>
          </p:nvPr>
        </p:nvSpPr>
        <p:spPr>
          <a:xfrm>
            <a:off x="584200" y="1449209"/>
            <a:ext cx="3316101" cy="1661993"/>
          </a:xfrm>
        </p:spPr>
        <p:txBody>
          <a:bodyPr anchor="t"/>
          <a:lstStyle>
            <a:lvl1pPr algn="l">
              <a:defRPr/>
            </a:lvl1pPr>
          </a:lstStyle>
          <a:p>
            <a:r>
              <a:rPr lang="en-US"/>
              <a:t>Click to edit Master title style</a:t>
            </a:r>
          </a:p>
        </p:txBody>
      </p:sp>
    </p:spTree>
    <p:extLst>
      <p:ext uri="{BB962C8B-B14F-4D97-AF65-F5344CB8AC3E}">
        <p14:creationId xmlns:p14="http://schemas.microsoft.com/office/powerpoint/2010/main" val="245434841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evice">
    <p:spTree>
      <p:nvGrpSpPr>
        <p:cNvPr id="1" name=""/>
        <p:cNvGrpSpPr/>
        <p:nvPr/>
      </p:nvGrpSpPr>
      <p:grpSpPr>
        <a:xfrm>
          <a:off x="0" y="0"/>
          <a:ext cx="0" cy="0"/>
          <a:chOff x="0" y="0"/>
          <a:chExt cx="0" cy="0"/>
        </a:xfrm>
      </p:grpSpPr>
      <p:sp>
        <p:nvSpPr>
          <p:cNvPr id="4" name="Online Image Placeholder 2">
            <a:extLst>
              <a:ext uri="{FF2B5EF4-FFF2-40B4-BE49-F238E27FC236}">
                <a16:creationId xmlns:a16="http://schemas.microsoft.com/office/drawing/2014/main" id="{4F074425-2790-43B3-8333-BDD0B17C305D}"/>
              </a:ext>
            </a:extLst>
          </p:cNvPr>
          <p:cNvSpPr>
            <a:spLocks noGrp="1"/>
          </p:cNvSpPr>
          <p:nvPr>
            <p:ph type="clipArt" sz="quarter" idx="12" hasCustomPrompt="1"/>
          </p:nvPr>
        </p:nvSpPr>
        <p:spPr>
          <a:xfrm>
            <a:off x="6240465" y="1621596"/>
            <a:ext cx="5367978" cy="3614808"/>
          </a:xfrm>
        </p:spPr>
        <p:txBody>
          <a:bodyPr anchor="ctr">
            <a:noAutofit/>
          </a:bodyPr>
          <a:lstStyle>
            <a:lvl1pPr algn="ctr">
              <a:defRPr sz="1961">
                <a:latin typeface="+mj-lt"/>
              </a:defRPr>
            </a:lvl1pPr>
          </a:lstStyle>
          <a:p>
            <a:r>
              <a:rPr lang="en-US"/>
              <a:t> </a:t>
            </a:r>
          </a:p>
        </p:txBody>
      </p:sp>
      <p:sp>
        <p:nvSpPr>
          <p:cNvPr id="7" name="Title 1">
            <a:extLst>
              <a:ext uri="{FF2B5EF4-FFF2-40B4-BE49-F238E27FC236}">
                <a16:creationId xmlns:a16="http://schemas.microsoft.com/office/drawing/2014/main" id="{A13866C1-AEC9-46CE-8394-E3B7905B69BD}"/>
              </a:ext>
            </a:extLst>
          </p:cNvPr>
          <p:cNvSpPr>
            <a:spLocks noGrp="1"/>
          </p:cNvSpPr>
          <p:nvPr>
            <p:ph type="title" hasCustomPrompt="1"/>
          </p:nvPr>
        </p:nvSpPr>
        <p:spPr>
          <a:xfrm>
            <a:off x="583558" y="1654009"/>
            <a:ext cx="3470917" cy="528644"/>
          </a:xfrm>
        </p:spPr>
        <p:txBody>
          <a:bodyPr/>
          <a:lstStyle>
            <a:lvl1pPr>
              <a:defRPr/>
            </a:lvl1pPr>
          </a:lstStyle>
          <a:p>
            <a:r>
              <a:rPr lang="en-US"/>
              <a:t>Device layout </a:t>
            </a:r>
          </a:p>
        </p:txBody>
      </p:sp>
      <p:sp>
        <p:nvSpPr>
          <p:cNvPr id="8" name="Text Placeholder 3">
            <a:extLst>
              <a:ext uri="{FF2B5EF4-FFF2-40B4-BE49-F238E27FC236}">
                <a16:creationId xmlns:a16="http://schemas.microsoft.com/office/drawing/2014/main" id="{3872D892-B456-44E0-8FCF-87F0A780DBB4}"/>
              </a:ext>
            </a:extLst>
          </p:cNvPr>
          <p:cNvSpPr>
            <a:spLocks noGrp="1"/>
          </p:cNvSpPr>
          <p:nvPr>
            <p:ph type="body" sz="quarter" idx="11" hasCustomPrompt="1"/>
          </p:nvPr>
        </p:nvSpPr>
        <p:spPr>
          <a:xfrm>
            <a:off x="583558" y="2574925"/>
            <a:ext cx="5004442" cy="3146425"/>
          </a:xfrm>
        </p:spPr>
        <p:txBody>
          <a:bodyPr wrap="square" lIns="0" tIns="0" rIns="0" bIns="0">
            <a:noAutofit/>
          </a:bodyPr>
          <a:lstStyle>
            <a:lvl1pPr marL="0" marR="0" indent="0" algn="l" defTabSz="914367" rtl="0" eaLnBrk="1" fontAlgn="auto" latinLnBrk="0" hangingPunct="1">
              <a:lnSpc>
                <a:spcPct val="100000"/>
              </a:lnSpc>
              <a:spcBef>
                <a:spcPts val="2000"/>
              </a:spcBef>
              <a:spcAft>
                <a:spcPts val="0"/>
              </a:spcAft>
              <a:buClrTx/>
              <a:buSzPct val="90000"/>
              <a:buFont typeface="Wingdings" panose="05000000000000000000" pitchFamily="2" charset="2"/>
              <a:buNone/>
              <a:tabLst/>
              <a:defRPr sz="2000" b="0" i="0">
                <a:solidFill>
                  <a:schemeClr val="tx1"/>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r>
              <a:rPr lang="en-US"/>
              <a:t>Subhead Segoe UI 20/24</a:t>
            </a:r>
          </a:p>
          <a:p>
            <a:r>
              <a:rPr lang="en-US"/>
              <a:t>Subhead Segoe UI 20/24</a:t>
            </a:r>
          </a:p>
          <a:p>
            <a:r>
              <a:rPr lang="en-US"/>
              <a:t>Subhead Segoe UI 20/24</a:t>
            </a:r>
          </a:p>
        </p:txBody>
      </p:sp>
    </p:spTree>
    <p:extLst>
      <p:ext uri="{BB962C8B-B14F-4D97-AF65-F5344CB8AC3E}">
        <p14:creationId xmlns:p14="http://schemas.microsoft.com/office/powerpoint/2010/main" val="2169710585"/>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3_Blank">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B6277-6DB6-47BF-93FA-7E4DA530C18C}"/>
              </a:ext>
            </a:extLst>
          </p:cNvPr>
          <p:cNvSpPr>
            <a:spLocks noGrp="1"/>
          </p:cNvSpPr>
          <p:nvPr>
            <p:ph type="title"/>
          </p:nvPr>
        </p:nvSpPr>
        <p:spPr>
          <a:xfrm>
            <a:off x="584967" y="2019300"/>
            <a:ext cx="5359401" cy="1107996"/>
          </a:xfrm>
        </p:spPr>
        <p:txBody>
          <a:bodyPr anchor="b"/>
          <a:lstStyle>
            <a:lvl1pPr algn="l">
              <a:defRPr/>
            </a:lvl1pPr>
          </a:lstStyle>
          <a:p>
            <a:r>
              <a:rPr lang="en-US"/>
              <a:t>Click to edit Master title style</a:t>
            </a:r>
          </a:p>
        </p:txBody>
      </p:sp>
      <p:sp>
        <p:nvSpPr>
          <p:cNvPr id="6" name="Text Placeholder 5">
            <a:extLst>
              <a:ext uri="{FF2B5EF4-FFF2-40B4-BE49-F238E27FC236}">
                <a16:creationId xmlns:a16="http://schemas.microsoft.com/office/drawing/2014/main" id="{E7511BAD-E75D-4CB3-99C7-568BF0EE3726}"/>
              </a:ext>
            </a:extLst>
          </p:cNvPr>
          <p:cNvSpPr>
            <a:spLocks noGrp="1"/>
          </p:cNvSpPr>
          <p:nvPr>
            <p:ph type="body" sz="quarter" idx="10"/>
          </p:nvPr>
        </p:nvSpPr>
        <p:spPr>
          <a:xfrm>
            <a:off x="584199" y="3284459"/>
            <a:ext cx="6768708" cy="1517338"/>
          </a:xfrm>
        </p:spPr>
        <p:txBody>
          <a:bodyPr/>
          <a:lstStyle>
            <a:lvl1pPr marL="0" indent="0" algn="l">
              <a:spcBef>
                <a:spcPts val="600"/>
              </a:spcBef>
              <a:spcAft>
                <a:spcPts val="600"/>
              </a:spcAft>
              <a:buNone/>
              <a:defRPr sz="2000">
                <a:latin typeface="+mn-lt"/>
              </a:defRPr>
            </a:lvl1pPr>
            <a:lvl2pPr marL="0" indent="0" algn="l">
              <a:spcBef>
                <a:spcPts val="600"/>
              </a:spcBef>
              <a:spcAft>
                <a:spcPts val="600"/>
              </a:spcAft>
              <a:buNone/>
              <a:defRPr sz="1800" b="0">
                <a:solidFill>
                  <a:schemeClr val="tx1"/>
                </a:solidFill>
              </a:defRPr>
            </a:lvl2pPr>
            <a:lvl3pPr marL="0" indent="0" algn="l">
              <a:buNone/>
              <a:defRPr sz="1400"/>
            </a:lvl3pPr>
            <a:lvl4pPr marL="0" indent="0" algn="l">
              <a:buNone/>
              <a:defRPr sz="1200"/>
            </a:lvl4pPr>
            <a:lvl5pPr marL="0" indent="0" algn="l">
              <a:buNone/>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834478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6_Blank">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B6277-6DB6-47BF-93FA-7E4DA530C18C}"/>
              </a:ext>
            </a:extLst>
          </p:cNvPr>
          <p:cNvSpPr>
            <a:spLocks noGrp="1"/>
          </p:cNvSpPr>
          <p:nvPr>
            <p:ph type="title"/>
          </p:nvPr>
        </p:nvSpPr>
        <p:spPr>
          <a:xfrm>
            <a:off x="584967" y="2697032"/>
            <a:ext cx="5359401" cy="1107996"/>
          </a:xfrm>
        </p:spPr>
        <p:txBody>
          <a:bodyPr anchor="b"/>
          <a:lstStyle>
            <a:lvl1pPr algn="l">
              <a:defRPr/>
            </a:lvl1pPr>
          </a:lstStyle>
          <a:p>
            <a:r>
              <a:rPr lang="en-US"/>
              <a:t>Click to edit Master title style</a:t>
            </a:r>
          </a:p>
        </p:txBody>
      </p:sp>
    </p:spTree>
    <p:extLst>
      <p:ext uri="{BB962C8B-B14F-4D97-AF65-F5344CB8AC3E}">
        <p14:creationId xmlns:p14="http://schemas.microsoft.com/office/powerpoint/2010/main" val="127434407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2_Blank">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B6277-6DB6-47BF-93FA-7E4DA530C18C}"/>
              </a:ext>
            </a:extLst>
          </p:cNvPr>
          <p:cNvSpPr>
            <a:spLocks noGrp="1"/>
          </p:cNvSpPr>
          <p:nvPr>
            <p:ph type="title"/>
          </p:nvPr>
        </p:nvSpPr>
        <p:spPr>
          <a:xfrm>
            <a:off x="584968" y="2019300"/>
            <a:ext cx="3907772" cy="1107996"/>
          </a:xfrm>
        </p:spPr>
        <p:txBody>
          <a:bodyPr anchor="b"/>
          <a:lstStyle>
            <a:lvl1pPr algn="l">
              <a:defRPr/>
            </a:lvl1pPr>
          </a:lstStyle>
          <a:p>
            <a:r>
              <a:rPr lang="en-US"/>
              <a:t>Click to edit Master title style</a:t>
            </a:r>
          </a:p>
        </p:txBody>
      </p:sp>
      <p:sp>
        <p:nvSpPr>
          <p:cNvPr id="6" name="Text Placeholder 5">
            <a:extLst>
              <a:ext uri="{FF2B5EF4-FFF2-40B4-BE49-F238E27FC236}">
                <a16:creationId xmlns:a16="http://schemas.microsoft.com/office/drawing/2014/main" id="{E7511BAD-E75D-4CB3-99C7-568BF0EE3726}"/>
              </a:ext>
            </a:extLst>
          </p:cNvPr>
          <p:cNvSpPr>
            <a:spLocks noGrp="1"/>
          </p:cNvSpPr>
          <p:nvPr>
            <p:ph type="body" sz="quarter" idx="10"/>
          </p:nvPr>
        </p:nvSpPr>
        <p:spPr>
          <a:xfrm>
            <a:off x="584200" y="3284459"/>
            <a:ext cx="3907772" cy="1517338"/>
          </a:xfrm>
        </p:spPr>
        <p:txBody>
          <a:bodyPr/>
          <a:lstStyle>
            <a:lvl1pPr marL="0" indent="0" algn="l">
              <a:spcBef>
                <a:spcPts val="600"/>
              </a:spcBef>
              <a:spcAft>
                <a:spcPts val="600"/>
              </a:spcAft>
              <a:buNone/>
              <a:defRPr sz="2000">
                <a:latin typeface="+mn-lt"/>
              </a:defRPr>
            </a:lvl1pPr>
            <a:lvl2pPr marL="0" indent="0" algn="l">
              <a:spcBef>
                <a:spcPts val="600"/>
              </a:spcBef>
              <a:spcAft>
                <a:spcPts val="600"/>
              </a:spcAft>
              <a:buNone/>
              <a:defRPr sz="1800" b="0">
                <a:solidFill>
                  <a:schemeClr val="tx1"/>
                </a:solidFill>
              </a:defRPr>
            </a:lvl2pPr>
            <a:lvl3pPr marL="0" indent="0" algn="l">
              <a:buNone/>
              <a:defRPr sz="1400"/>
            </a:lvl3pPr>
            <a:lvl4pPr marL="0" indent="0" algn="l">
              <a:buNone/>
              <a:defRPr sz="1200"/>
            </a:lvl4pPr>
            <a:lvl5pPr marL="0" indent="0" algn="l">
              <a:buNone/>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2342616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6696952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Developer Code Layout">
    <p:bg>
      <p:bgRef idx="1001">
        <a:schemeClr val="bg1"/>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319535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p:nvPicPr>
        <p:blipFill>
          <a:blip r:embed="rId2"/>
          <a:stretch>
            <a:fillRect/>
          </a:stretch>
        </p:blipFill>
        <p:spPr bwMode="black">
          <a:xfrm>
            <a:off x="584200" y="585788"/>
            <a:ext cx="1366440" cy="292608"/>
          </a:xfrm>
          <a:prstGeom prst="rect">
            <a:avLst/>
          </a:prstGeom>
        </p:spPr>
      </p:pic>
      <p:sp>
        <p:nvSpPr>
          <p:cNvPr id="5" name="Text Box 3">
            <a:extLst>
              <a:ext uri="{FF2B5EF4-FFF2-40B4-BE49-F238E27FC236}">
                <a16:creationId xmlns:a16="http://schemas.microsoft.com/office/drawing/2014/main" id="{7CBD3459-BD59-4E89-A7B5-22EB469DA2A8}"/>
              </a:ext>
            </a:extLst>
          </p:cNvPr>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6" name="MS logo white - EMF" descr="Microsoft logo white text version">
            <a:extLst>
              <a:ext uri="{FF2B5EF4-FFF2-40B4-BE49-F238E27FC236}">
                <a16:creationId xmlns:a16="http://schemas.microsoft.com/office/drawing/2014/main" id="{A8814FBD-8B54-4972-80C7-5BC2322D49F2}"/>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0547946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61035745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Tree>
    <p:extLst>
      <p:ext uri="{BB962C8B-B14F-4D97-AF65-F5344CB8AC3E}">
        <p14:creationId xmlns:p14="http://schemas.microsoft.com/office/powerpoint/2010/main" val="36830494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Title Slid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6648388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Section Title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13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8757452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hree columns charts &amp; graphs">
    <p:spTree>
      <p:nvGrpSpPr>
        <p:cNvPr id="1" name=""/>
        <p:cNvGrpSpPr/>
        <p:nvPr/>
      </p:nvGrpSpPr>
      <p:grpSpPr>
        <a:xfrm>
          <a:off x="0" y="0"/>
          <a:ext cx="0" cy="0"/>
          <a:chOff x="0" y="0"/>
          <a:chExt cx="0" cy="0"/>
        </a:xfrm>
      </p:grpSpPr>
      <p:sp>
        <p:nvSpPr>
          <p:cNvPr id="8" name="Content Placeholder 15">
            <a:extLst>
              <a:ext uri="{FF2B5EF4-FFF2-40B4-BE49-F238E27FC236}">
                <a16:creationId xmlns:a16="http://schemas.microsoft.com/office/drawing/2014/main" id="{87156143-B806-4326-87FB-3003687C2D05}"/>
              </a:ext>
            </a:extLst>
          </p:cNvPr>
          <p:cNvSpPr>
            <a:spLocks noGrp="1"/>
          </p:cNvSpPr>
          <p:nvPr>
            <p:ph sz="quarter" idx="19" hasCustomPrompt="1"/>
          </p:nvPr>
        </p:nvSpPr>
        <p:spPr>
          <a:xfrm>
            <a:off x="8138627" y="1430338"/>
            <a:ext cx="3475037" cy="3087387"/>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73090C7C-E2EE-485D-A97C-9583A96FF934}"/>
              </a:ext>
            </a:extLst>
          </p:cNvPr>
          <p:cNvSpPr>
            <a:spLocks noGrp="1"/>
          </p:cNvSpPr>
          <p:nvPr>
            <p:ph sz="quarter" idx="18" hasCustomPrompt="1"/>
          </p:nvPr>
        </p:nvSpPr>
        <p:spPr>
          <a:xfrm>
            <a:off x="4358482" y="1430338"/>
            <a:ext cx="3475037" cy="3087387"/>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2" name="Title 1">
            <a:extLst>
              <a:ext uri="{FF2B5EF4-FFF2-40B4-BE49-F238E27FC236}">
                <a16:creationId xmlns:a16="http://schemas.microsoft.com/office/drawing/2014/main" id="{E65B5913-F6C7-474A-876B-B7CEE83F3DB2}"/>
              </a:ext>
            </a:extLst>
          </p:cNvPr>
          <p:cNvSpPr>
            <a:spLocks noGrp="1"/>
          </p:cNvSpPr>
          <p:nvPr>
            <p:ph type="title" hasCustomPrompt="1"/>
          </p:nvPr>
        </p:nvSpPr>
        <p:spPr/>
        <p:txBody>
          <a:bodyPr/>
          <a:lstStyle>
            <a:lvl1pPr>
              <a:defRPr/>
            </a:lvl1pPr>
          </a:lstStyle>
          <a:p>
            <a:r>
              <a:rPr lang="en-US"/>
              <a:t>Three columns charts &amp; graphs layout</a:t>
            </a:r>
          </a:p>
        </p:txBody>
      </p:sp>
      <p:sp>
        <p:nvSpPr>
          <p:cNvPr id="6" name="Content Placeholder 15">
            <a:extLst>
              <a:ext uri="{FF2B5EF4-FFF2-40B4-BE49-F238E27FC236}">
                <a16:creationId xmlns:a16="http://schemas.microsoft.com/office/drawing/2014/main" id="{D97E513A-E76E-410C-9498-28E6F5916AC1}"/>
              </a:ext>
            </a:extLst>
          </p:cNvPr>
          <p:cNvSpPr>
            <a:spLocks noGrp="1"/>
          </p:cNvSpPr>
          <p:nvPr>
            <p:ph sz="quarter" idx="17" hasCustomPrompt="1"/>
          </p:nvPr>
        </p:nvSpPr>
        <p:spPr>
          <a:xfrm>
            <a:off x="579438" y="1427823"/>
            <a:ext cx="3475037" cy="3087387"/>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0" name="Text Placeholder 4">
            <a:extLst>
              <a:ext uri="{FF2B5EF4-FFF2-40B4-BE49-F238E27FC236}">
                <a16:creationId xmlns:a16="http://schemas.microsoft.com/office/drawing/2014/main" id="{B65C1857-1AA6-4A2D-9133-ECE458294444}"/>
              </a:ext>
            </a:extLst>
          </p:cNvPr>
          <p:cNvSpPr>
            <a:spLocks noGrp="1"/>
          </p:cNvSpPr>
          <p:nvPr>
            <p:ph type="body" sz="quarter" idx="11" hasCustomPrompt="1"/>
          </p:nvPr>
        </p:nvSpPr>
        <p:spPr>
          <a:xfrm>
            <a:off x="583558" y="4733297"/>
            <a:ext cx="3470917" cy="1231106"/>
          </a:xfrm>
        </p:spPr>
        <p:txBody>
          <a:bodyPr lIns="0" tIns="0" rIns="0" bIns="0"/>
          <a:lstStyle>
            <a:lvl1pPr marL="0" indent="0">
              <a:lnSpc>
                <a:spcPct val="100000"/>
              </a:lnSpc>
              <a:spcBef>
                <a:spcPts val="1000"/>
              </a:spcBef>
              <a:spcAft>
                <a:spcPts val="0"/>
              </a:spcAft>
              <a:buNone/>
              <a:defRPr sz="1400" b="0">
                <a:solidFill>
                  <a:schemeClr val="tx1"/>
                </a:solidFill>
                <a:latin typeface="+mj-lt"/>
              </a:defRPr>
            </a:lvl1pPr>
            <a:lvl2pPr marL="0" marR="0" indent="0" algn="l" defTabSz="914367" rtl="0" eaLnBrk="1" fontAlgn="auto" latinLnBrk="0" hangingPunct="1">
              <a:lnSpc>
                <a:spcPct val="100000"/>
              </a:lnSpc>
              <a:spcBef>
                <a:spcPts val="10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a:t>
            </a:r>
          </a:p>
          <a:p>
            <a:pPr lvl="1"/>
            <a:r>
              <a:rPr lang="en-US"/>
              <a:t>Body copy Segoe Regular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1" name="Text Placeholder 4">
            <a:extLst>
              <a:ext uri="{FF2B5EF4-FFF2-40B4-BE49-F238E27FC236}">
                <a16:creationId xmlns:a16="http://schemas.microsoft.com/office/drawing/2014/main" id="{23515DEE-CB9F-4EC3-99C3-272378FEB035}"/>
              </a:ext>
            </a:extLst>
          </p:cNvPr>
          <p:cNvSpPr>
            <a:spLocks noGrp="1"/>
          </p:cNvSpPr>
          <p:nvPr>
            <p:ph type="body" sz="quarter" idx="12" hasCustomPrompt="1"/>
          </p:nvPr>
        </p:nvSpPr>
        <p:spPr>
          <a:xfrm>
            <a:off x="4359826" y="4733297"/>
            <a:ext cx="3472349" cy="1231106"/>
          </a:xfrm>
        </p:spPr>
        <p:txBody>
          <a:bodyPr lIns="0" tIns="0" rIns="0" bIns="0"/>
          <a:lstStyle>
            <a:lvl1pPr marL="0" indent="0">
              <a:lnSpc>
                <a:spcPct val="100000"/>
              </a:lnSpc>
              <a:spcBef>
                <a:spcPts val="1000"/>
              </a:spcBef>
              <a:spcAft>
                <a:spcPts val="0"/>
              </a:spcAft>
              <a:buNone/>
              <a:defRPr sz="1400">
                <a:solidFill>
                  <a:schemeClr val="tx1"/>
                </a:solidFill>
                <a:latin typeface="+mj-lt"/>
              </a:defRPr>
            </a:lvl1pPr>
            <a:lvl2pPr marL="0" marR="0" indent="0" algn="l" defTabSz="914367" rtl="0" eaLnBrk="1" fontAlgn="auto" latinLnBrk="0" hangingPunct="1">
              <a:lnSpc>
                <a:spcPct val="100000"/>
              </a:lnSpc>
              <a:spcBef>
                <a:spcPts val="1000"/>
              </a:spcBef>
              <a:spcAft>
                <a:spcPts val="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a:t>
            </a:r>
          </a:p>
          <a:p>
            <a:pPr lvl="1"/>
            <a:r>
              <a:rPr lang="en-US"/>
              <a:t>Body copy Segoe Regular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2" name="Text Placeholder 4">
            <a:extLst>
              <a:ext uri="{FF2B5EF4-FFF2-40B4-BE49-F238E27FC236}">
                <a16:creationId xmlns:a16="http://schemas.microsoft.com/office/drawing/2014/main" id="{20350B06-F1C7-4D41-8F4F-2903C8640078}"/>
              </a:ext>
            </a:extLst>
          </p:cNvPr>
          <p:cNvSpPr>
            <a:spLocks noGrp="1"/>
          </p:cNvSpPr>
          <p:nvPr>
            <p:ph type="body" sz="quarter" idx="13" hasCustomPrompt="1"/>
          </p:nvPr>
        </p:nvSpPr>
        <p:spPr>
          <a:xfrm>
            <a:off x="8138627" y="4733297"/>
            <a:ext cx="3472349" cy="1231106"/>
          </a:xfrm>
        </p:spPr>
        <p:txBody>
          <a:bodyPr lIns="0" tIns="0" rIns="0" bIns="0"/>
          <a:lstStyle>
            <a:lvl1pPr marL="0" indent="0">
              <a:lnSpc>
                <a:spcPct val="100000"/>
              </a:lnSpc>
              <a:spcBef>
                <a:spcPts val="1000"/>
              </a:spcBef>
              <a:spcAft>
                <a:spcPts val="0"/>
              </a:spcAft>
              <a:buNone/>
              <a:defRPr sz="1400">
                <a:solidFill>
                  <a:schemeClr val="tx1"/>
                </a:solidFill>
                <a:latin typeface="+mj-lt"/>
              </a:defRPr>
            </a:lvl1pPr>
            <a:lvl2pPr marL="0" marR="0" indent="0" algn="l" defTabSz="914367" rtl="0" eaLnBrk="1" fontAlgn="auto" latinLnBrk="0" hangingPunct="1">
              <a:lnSpc>
                <a:spcPct val="100000"/>
              </a:lnSpc>
              <a:spcBef>
                <a:spcPts val="1000"/>
              </a:spcBef>
              <a:spcAft>
                <a:spcPts val="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a:t>
            </a:r>
          </a:p>
          <a:p>
            <a:pPr lvl="1"/>
            <a:r>
              <a:rPr lang="en-US"/>
              <a:t>Body copy Segoe Regular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2158036492"/>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270797"/>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4452756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Blank dark">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391135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D2F8F5-22C8-47BE-9416-51B52D6720B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CD1573E-FD86-4D0E-8414-8DC4EF74A00A}"/>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4C42347-B5F5-4124-BEBE-BF62C725DB21}"/>
              </a:ext>
            </a:extLst>
          </p:cNvPr>
          <p:cNvSpPr>
            <a:spLocks noGrp="1"/>
          </p:cNvSpPr>
          <p:nvPr>
            <p:ph type="dt" sz="half" idx="10"/>
          </p:nvPr>
        </p:nvSpPr>
        <p:spPr/>
        <p:txBody>
          <a:bodyPr/>
          <a:lstStyle/>
          <a:p>
            <a:fld id="{CFED2FB5-6024-4674-B795-5871C50DA196}" type="datetimeFigureOut">
              <a:rPr lang="en-US" smtClean="0"/>
              <a:t>10/23/2020</a:t>
            </a:fld>
            <a:endParaRPr lang="en-US"/>
          </a:p>
        </p:txBody>
      </p:sp>
      <p:sp>
        <p:nvSpPr>
          <p:cNvPr id="5" name="Footer Placeholder 4">
            <a:extLst>
              <a:ext uri="{FF2B5EF4-FFF2-40B4-BE49-F238E27FC236}">
                <a16:creationId xmlns:a16="http://schemas.microsoft.com/office/drawing/2014/main" id="{CD3A5360-DBA8-4C9A-B523-B3BD235D67E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DD046F-03FD-436F-B005-0A87DA73EA85}"/>
              </a:ext>
            </a:extLst>
          </p:cNvPr>
          <p:cNvSpPr>
            <a:spLocks noGrp="1"/>
          </p:cNvSpPr>
          <p:nvPr>
            <p:ph type="sldNum" sz="quarter" idx="12"/>
          </p:nvPr>
        </p:nvSpPr>
        <p:spPr/>
        <p:txBody>
          <a:bodyPr/>
          <a:lstStyle/>
          <a:p>
            <a:fld id="{B637A948-2E34-4D17-BCFE-5B9DE8691715}" type="slidenum">
              <a:rPr lang="en-US" smtClean="0"/>
              <a:t>‹#›</a:t>
            </a:fld>
            <a:endParaRPr lang="en-US"/>
          </a:p>
        </p:txBody>
      </p:sp>
    </p:spTree>
    <p:extLst>
      <p:ext uri="{BB962C8B-B14F-4D97-AF65-F5344CB8AC3E}">
        <p14:creationId xmlns:p14="http://schemas.microsoft.com/office/powerpoint/2010/main" val="3363808540"/>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7_Company History 1">
    <p:spTree>
      <p:nvGrpSpPr>
        <p:cNvPr id="1" name=""/>
        <p:cNvGrpSpPr/>
        <p:nvPr/>
      </p:nvGrpSpPr>
      <p:grpSpPr>
        <a:xfrm>
          <a:off x="0" y="0"/>
          <a:ext cx="0" cy="0"/>
          <a:chOff x="0" y="0"/>
          <a:chExt cx="0" cy="0"/>
        </a:xfrm>
      </p:grpSpPr>
      <p:sp>
        <p:nvSpPr>
          <p:cNvPr id="13" name="Rectangle 12"/>
          <p:cNvSpPr>
            <a:spLocks/>
          </p:cNvSpPr>
          <p:nvPr userDrawn="1"/>
        </p:nvSpPr>
        <p:spPr>
          <a:xfrm>
            <a:off x="11772900" y="3194954"/>
            <a:ext cx="419100"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7" name="Rectangle 6">
            <a:extLst>
              <a:ext uri="{FF2B5EF4-FFF2-40B4-BE49-F238E27FC236}">
                <a16:creationId xmlns:a16="http://schemas.microsoft.com/office/drawing/2014/main" id="{429579B5-509F-459A-AA1D-788059A66602}"/>
              </a:ext>
            </a:extLst>
          </p:cNvPr>
          <p:cNvSpPr>
            <a:spLocks/>
          </p:cNvSpPr>
          <p:nvPr userDrawn="1"/>
        </p:nvSpPr>
        <p:spPr>
          <a:xfrm>
            <a:off x="2" y="3210472"/>
            <a:ext cx="5970492"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8" name="Rectangle 7">
            <a:extLst>
              <a:ext uri="{FF2B5EF4-FFF2-40B4-BE49-F238E27FC236}">
                <a16:creationId xmlns:a16="http://schemas.microsoft.com/office/drawing/2014/main" id="{956149FF-F01D-42FA-9904-EB7CFB139245}"/>
              </a:ext>
            </a:extLst>
          </p:cNvPr>
          <p:cNvSpPr/>
          <p:nvPr userDrawn="1"/>
        </p:nvSpPr>
        <p:spPr bwMode="auto">
          <a:xfrm>
            <a:off x="574197" y="292100"/>
            <a:ext cx="5004411" cy="6069746"/>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15" name="Title 3">
            <a:extLst>
              <a:ext uri="{FF2B5EF4-FFF2-40B4-BE49-F238E27FC236}">
                <a16:creationId xmlns:a16="http://schemas.microsoft.com/office/drawing/2014/main" id="{3F851125-7A67-488F-98E9-FE8725E8E9C0}"/>
              </a:ext>
            </a:extLst>
          </p:cNvPr>
          <p:cNvSpPr>
            <a:spLocks noGrp="1"/>
          </p:cNvSpPr>
          <p:nvPr>
            <p:ph type="title"/>
          </p:nvPr>
        </p:nvSpPr>
        <p:spPr>
          <a:xfrm>
            <a:off x="6138452" y="3210472"/>
            <a:ext cx="5209836" cy="430887"/>
          </a:xfrm>
        </p:spPr>
        <p:txBody>
          <a:bodyPr anchor="b"/>
          <a:lstStyle>
            <a:lvl1pPr algn="l">
              <a:defRPr sz="2800"/>
            </a:lvl1pPr>
          </a:lstStyle>
          <a:p>
            <a:r>
              <a:rPr lang="en-US"/>
              <a:t>Click to edit Master</a:t>
            </a:r>
          </a:p>
        </p:txBody>
      </p:sp>
      <p:sp>
        <p:nvSpPr>
          <p:cNvPr id="16" name="Text Placeholder 13">
            <a:extLst>
              <a:ext uri="{FF2B5EF4-FFF2-40B4-BE49-F238E27FC236}">
                <a16:creationId xmlns:a16="http://schemas.microsoft.com/office/drawing/2014/main" id="{3B4AD330-F026-4EFD-A3B3-7C4548F375BF}"/>
              </a:ext>
            </a:extLst>
          </p:cNvPr>
          <p:cNvSpPr>
            <a:spLocks noGrp="1"/>
          </p:cNvSpPr>
          <p:nvPr>
            <p:ph type="body" sz="quarter" idx="10"/>
          </p:nvPr>
        </p:nvSpPr>
        <p:spPr>
          <a:xfrm>
            <a:off x="6138452" y="3747407"/>
            <a:ext cx="5215659" cy="409754"/>
          </a:xfrm>
        </p:spPr>
        <p:txBody>
          <a:bodyPr/>
          <a:lstStyle>
            <a:lvl1pPr marL="0" indent="0">
              <a:spcBef>
                <a:spcPts val="600"/>
              </a:spcBef>
              <a:buFont typeface="Arial" panose="020B0604020202020204" pitchFamily="34" charset="0"/>
              <a:buNone/>
              <a:defRPr sz="1400">
                <a:solidFill>
                  <a:schemeClr val="accent5"/>
                </a:solidFill>
              </a:defRPr>
            </a:lvl1pPr>
            <a:lvl2pPr marL="0" indent="0">
              <a:spcBef>
                <a:spcPts val="0"/>
              </a:spcBef>
              <a:buFont typeface="Arial" panose="020B0604020202020204" pitchFamily="34" charset="0"/>
              <a:buNone/>
              <a:defRPr sz="1200"/>
            </a:lvl2pPr>
            <a:lvl3pPr marL="0" indent="0">
              <a:buFont typeface="Arial" panose="020B0604020202020204" pitchFamily="34" charset="0"/>
              <a:buNone/>
              <a:defRPr sz="1400"/>
            </a:lvl3pPr>
            <a:lvl4pPr marL="0" indent="0">
              <a:buFont typeface="Arial" panose="020B0604020202020204" pitchFamily="34" charset="0"/>
              <a:buNone/>
              <a:defRPr sz="1200"/>
            </a:lvl4pPr>
            <a:lvl5pPr marL="0" indent="0">
              <a:buFont typeface="Arial" panose="020B0604020202020204" pitchFamily="34" charset="0"/>
              <a:buNone/>
              <a:defRPr sz="1200"/>
            </a:lvl5pPr>
          </a:lstStyle>
          <a:p>
            <a:pPr lvl="0"/>
            <a:r>
              <a:rPr lang="en-US"/>
              <a:t>Edit Master text styles</a:t>
            </a:r>
          </a:p>
          <a:p>
            <a:pPr lvl="1"/>
            <a:r>
              <a:rPr lang="en-US"/>
              <a:t>Second </a:t>
            </a:r>
            <a:r>
              <a:rPr lang="en-US" err="1"/>
              <a:t>levelC</a:t>
            </a:r>
            <a:endParaRPr lang="en-US"/>
          </a:p>
        </p:txBody>
      </p:sp>
    </p:spTree>
    <p:extLst>
      <p:ext uri="{BB962C8B-B14F-4D97-AF65-F5344CB8AC3E}">
        <p14:creationId xmlns:p14="http://schemas.microsoft.com/office/powerpoint/2010/main" val="1342591228"/>
      </p:ext>
    </p:extLst>
  </p:cSld>
  <p:clrMapOvr>
    <a:masterClrMapping/>
  </p:clrMapOvr>
  <p:extLst>
    <p:ext uri="{DCECCB84-F9BA-43D5-87BE-67443E8EF086}">
      <p15:sldGuideLst xmlns:p15="http://schemas.microsoft.com/office/powerpoint/2012/main">
        <p15:guide id="1" pos="1920">
          <p15:clr>
            <a:srgbClr val="FBAE40"/>
          </p15:clr>
        </p15:guide>
        <p15:guide id="2" orient="horz" pos="1992">
          <p15:clr>
            <a:srgbClr val="FBAE40"/>
          </p15:clr>
        </p15:guide>
        <p15:guide id="3" pos="4800">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6_Company History 1">
    <p:spTree>
      <p:nvGrpSpPr>
        <p:cNvPr id="1" name=""/>
        <p:cNvGrpSpPr/>
        <p:nvPr/>
      </p:nvGrpSpPr>
      <p:grpSpPr>
        <a:xfrm>
          <a:off x="0" y="0"/>
          <a:ext cx="0" cy="0"/>
          <a:chOff x="0" y="0"/>
          <a:chExt cx="0" cy="0"/>
        </a:xfrm>
      </p:grpSpPr>
      <p:sp>
        <p:nvSpPr>
          <p:cNvPr id="13" name="Rectangle 12"/>
          <p:cNvSpPr>
            <a:spLocks/>
          </p:cNvSpPr>
          <p:nvPr userDrawn="1"/>
        </p:nvSpPr>
        <p:spPr>
          <a:xfrm>
            <a:off x="11772900" y="3194954"/>
            <a:ext cx="419100"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11" name="Title 3">
            <a:extLst>
              <a:ext uri="{FF2B5EF4-FFF2-40B4-BE49-F238E27FC236}">
                <a16:creationId xmlns:a16="http://schemas.microsoft.com/office/drawing/2014/main" id="{78CFD2CA-0E44-4E6A-A6E0-EC065054CD72}"/>
              </a:ext>
            </a:extLst>
          </p:cNvPr>
          <p:cNvSpPr>
            <a:spLocks noGrp="1"/>
          </p:cNvSpPr>
          <p:nvPr>
            <p:ph type="title"/>
          </p:nvPr>
        </p:nvSpPr>
        <p:spPr>
          <a:xfrm>
            <a:off x="6138452" y="3210472"/>
            <a:ext cx="5209836" cy="430887"/>
          </a:xfrm>
        </p:spPr>
        <p:txBody>
          <a:bodyPr anchor="b"/>
          <a:lstStyle>
            <a:lvl1pPr algn="l">
              <a:defRPr sz="2800"/>
            </a:lvl1pPr>
          </a:lstStyle>
          <a:p>
            <a:r>
              <a:rPr lang="en-US"/>
              <a:t>Click to edit Master</a:t>
            </a:r>
          </a:p>
        </p:txBody>
      </p:sp>
      <p:sp>
        <p:nvSpPr>
          <p:cNvPr id="14" name="Text Placeholder 13">
            <a:extLst>
              <a:ext uri="{FF2B5EF4-FFF2-40B4-BE49-F238E27FC236}">
                <a16:creationId xmlns:a16="http://schemas.microsoft.com/office/drawing/2014/main" id="{6926640A-F191-44FA-A44B-06F3FAE032ED}"/>
              </a:ext>
            </a:extLst>
          </p:cNvPr>
          <p:cNvSpPr>
            <a:spLocks noGrp="1"/>
          </p:cNvSpPr>
          <p:nvPr>
            <p:ph type="body" sz="quarter" idx="10"/>
          </p:nvPr>
        </p:nvSpPr>
        <p:spPr>
          <a:xfrm>
            <a:off x="6138452" y="3747407"/>
            <a:ext cx="5215659" cy="384721"/>
          </a:xfrm>
        </p:spPr>
        <p:txBody>
          <a:bodyPr/>
          <a:lstStyle>
            <a:lvl1pPr marL="0" indent="0">
              <a:spcBef>
                <a:spcPts val="600"/>
              </a:spcBef>
              <a:buFont typeface="Arial" panose="020B0604020202020204" pitchFamily="34" charset="0"/>
              <a:buNone/>
              <a:defRPr sz="1400">
                <a:solidFill>
                  <a:schemeClr val="accent5"/>
                </a:solidFill>
              </a:defRPr>
            </a:lvl1pPr>
            <a:lvl2pPr marL="0" indent="0">
              <a:spcBef>
                <a:spcPts val="0"/>
              </a:spcBef>
              <a:buFont typeface="Arial" panose="020B0604020202020204" pitchFamily="34" charset="0"/>
              <a:buNone/>
              <a:defRPr sz="1100" b="0">
                <a:solidFill>
                  <a:schemeClr val="accent5"/>
                </a:solidFill>
              </a:defRPr>
            </a:lvl2pPr>
            <a:lvl3pPr marL="0" indent="0">
              <a:buFont typeface="Arial" panose="020B0604020202020204" pitchFamily="34" charset="0"/>
              <a:buNone/>
              <a:defRPr sz="1400"/>
            </a:lvl3pPr>
            <a:lvl4pPr marL="0" indent="0">
              <a:buFont typeface="Arial" panose="020B0604020202020204" pitchFamily="34" charset="0"/>
              <a:buNone/>
              <a:defRPr sz="1200"/>
            </a:lvl4pPr>
            <a:lvl5pPr marL="0" indent="0">
              <a:buFont typeface="Arial" panose="020B0604020202020204" pitchFamily="34" charset="0"/>
              <a:buNone/>
              <a:defRPr sz="1200"/>
            </a:lvl5pPr>
          </a:lstStyle>
          <a:p>
            <a:pPr lvl="0"/>
            <a:r>
              <a:rPr lang="en-US"/>
              <a:t>Edit Master text styles</a:t>
            </a:r>
          </a:p>
          <a:p>
            <a:pPr lvl="1"/>
            <a:r>
              <a:rPr lang="en-US"/>
              <a:t>Second </a:t>
            </a:r>
            <a:r>
              <a:rPr lang="en-US" err="1"/>
              <a:t>levelC</a:t>
            </a:r>
            <a:endParaRPr lang="en-US"/>
          </a:p>
        </p:txBody>
      </p:sp>
      <p:sp>
        <p:nvSpPr>
          <p:cNvPr id="19" name="Rectangle 18">
            <a:extLst>
              <a:ext uri="{FF2B5EF4-FFF2-40B4-BE49-F238E27FC236}">
                <a16:creationId xmlns:a16="http://schemas.microsoft.com/office/drawing/2014/main" id="{DFAE68BA-71F5-48B6-9252-451A9DE7852D}"/>
              </a:ext>
            </a:extLst>
          </p:cNvPr>
          <p:cNvSpPr>
            <a:spLocks/>
          </p:cNvSpPr>
          <p:nvPr userDrawn="1"/>
        </p:nvSpPr>
        <p:spPr>
          <a:xfrm>
            <a:off x="2" y="3210472"/>
            <a:ext cx="5970492"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20" name="Rectangle 19">
            <a:extLst>
              <a:ext uri="{FF2B5EF4-FFF2-40B4-BE49-F238E27FC236}">
                <a16:creationId xmlns:a16="http://schemas.microsoft.com/office/drawing/2014/main" id="{4D806451-F978-4F03-83EE-3866A75CE4C4}"/>
              </a:ext>
            </a:extLst>
          </p:cNvPr>
          <p:cNvSpPr/>
          <p:nvPr userDrawn="1"/>
        </p:nvSpPr>
        <p:spPr bwMode="auto">
          <a:xfrm>
            <a:off x="574197" y="292100"/>
            <a:ext cx="5004411" cy="6069746"/>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21" name="Rectangle 20">
            <a:extLst>
              <a:ext uri="{FF2B5EF4-FFF2-40B4-BE49-F238E27FC236}">
                <a16:creationId xmlns:a16="http://schemas.microsoft.com/office/drawing/2014/main" id="{3FE310DB-47C0-4F2D-964F-27B93F28FBD0}"/>
              </a:ext>
            </a:extLst>
          </p:cNvPr>
          <p:cNvSpPr/>
          <p:nvPr userDrawn="1"/>
        </p:nvSpPr>
        <p:spPr bwMode="auto">
          <a:xfrm rot="5400000">
            <a:off x="8354136" y="-1604522"/>
            <a:ext cx="901334" cy="530399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100">
              <a:gradFill>
                <a:gsLst>
                  <a:gs pos="40075">
                    <a:srgbClr val="FFFFFF"/>
                  </a:gs>
                  <a:gs pos="30000">
                    <a:srgbClr val="FFFFFF"/>
                  </a:gs>
                </a:gsLst>
                <a:lin ang="5400000" scaled="0"/>
              </a:gradFill>
            </a:endParaRPr>
          </a:p>
        </p:txBody>
      </p:sp>
      <p:sp>
        <p:nvSpPr>
          <p:cNvPr id="22" name="TextBox 21">
            <a:extLst>
              <a:ext uri="{FF2B5EF4-FFF2-40B4-BE49-F238E27FC236}">
                <a16:creationId xmlns:a16="http://schemas.microsoft.com/office/drawing/2014/main" id="{31723DCD-7B5F-45CB-8265-ED0F69388712}"/>
              </a:ext>
            </a:extLst>
          </p:cNvPr>
          <p:cNvSpPr txBox="1"/>
          <p:nvPr userDrawn="1"/>
        </p:nvSpPr>
        <p:spPr>
          <a:xfrm>
            <a:off x="6552945" y="785639"/>
            <a:ext cx="4503715" cy="534187"/>
          </a:xfrm>
          <a:prstGeom prst="rect">
            <a:avLst/>
          </a:prstGeom>
          <a:noFill/>
        </p:spPr>
        <p:txBody>
          <a:bodyPr wrap="none" lIns="0" tIns="0" rIns="0" bIns="0" rtlCol="0">
            <a:spAutoFit/>
          </a:bodyPr>
          <a:lstStyle/>
          <a:p>
            <a:pPr algn="ctr"/>
            <a:r>
              <a:rPr lang="en-US" sz="3200" b="1" spc="1000" baseline="0">
                <a:solidFill>
                  <a:schemeClr val="bg1"/>
                </a:solidFill>
              </a:rPr>
              <a:t>ANNOUNCING</a:t>
            </a:r>
          </a:p>
        </p:txBody>
      </p:sp>
    </p:spTree>
    <p:extLst>
      <p:ext uri="{BB962C8B-B14F-4D97-AF65-F5344CB8AC3E}">
        <p14:creationId xmlns:p14="http://schemas.microsoft.com/office/powerpoint/2010/main" val="1090578922"/>
      </p:ext>
    </p:extLst>
  </p:cSld>
  <p:clrMapOvr>
    <a:masterClrMapping/>
  </p:clrMapOvr>
  <p:extLst>
    <p:ext uri="{DCECCB84-F9BA-43D5-87BE-67443E8EF086}">
      <p15:sldGuideLst xmlns:p15="http://schemas.microsoft.com/office/powerpoint/2012/main">
        <p15:guide id="1" pos="1896">
          <p15:clr>
            <a:srgbClr val="FBAE40"/>
          </p15:clr>
        </p15:guide>
        <p15:guide id="2" orient="horz" pos="1992">
          <p15:clr>
            <a:srgbClr val="FBAE40"/>
          </p15:clr>
        </p15:guide>
        <p15:guide id="3" pos="3864">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4_Company History 1">
    <p:spTree>
      <p:nvGrpSpPr>
        <p:cNvPr id="1" name=""/>
        <p:cNvGrpSpPr/>
        <p:nvPr/>
      </p:nvGrpSpPr>
      <p:grpSpPr>
        <a:xfrm>
          <a:off x="0" y="0"/>
          <a:ext cx="0" cy="0"/>
          <a:chOff x="0" y="0"/>
          <a:chExt cx="0" cy="0"/>
        </a:xfrm>
      </p:grpSpPr>
      <p:sp>
        <p:nvSpPr>
          <p:cNvPr id="12" name="Rectangle 11"/>
          <p:cNvSpPr>
            <a:spLocks/>
          </p:cNvSpPr>
          <p:nvPr userDrawn="1"/>
        </p:nvSpPr>
        <p:spPr>
          <a:xfrm>
            <a:off x="2" y="3210472"/>
            <a:ext cx="5970492"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13" name="Rectangle 12"/>
          <p:cNvSpPr>
            <a:spLocks/>
          </p:cNvSpPr>
          <p:nvPr userDrawn="1"/>
        </p:nvSpPr>
        <p:spPr>
          <a:xfrm>
            <a:off x="11772900" y="3194954"/>
            <a:ext cx="419100"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2" name="Rectangle 1">
            <a:extLst>
              <a:ext uri="{FF2B5EF4-FFF2-40B4-BE49-F238E27FC236}">
                <a16:creationId xmlns:a16="http://schemas.microsoft.com/office/drawing/2014/main" id="{F88134B9-5097-4FAD-8319-91ED71F0E18C}"/>
              </a:ext>
            </a:extLst>
          </p:cNvPr>
          <p:cNvSpPr/>
          <p:nvPr userDrawn="1"/>
        </p:nvSpPr>
        <p:spPr bwMode="auto">
          <a:xfrm>
            <a:off x="574197" y="292100"/>
            <a:ext cx="5004411" cy="6069746"/>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8" name="Title 3">
            <a:extLst>
              <a:ext uri="{FF2B5EF4-FFF2-40B4-BE49-F238E27FC236}">
                <a16:creationId xmlns:a16="http://schemas.microsoft.com/office/drawing/2014/main" id="{FC0D8D5E-5062-4FBC-B04E-7BFF498EDBB9}"/>
              </a:ext>
            </a:extLst>
          </p:cNvPr>
          <p:cNvSpPr>
            <a:spLocks noGrp="1"/>
          </p:cNvSpPr>
          <p:nvPr>
            <p:ph type="title"/>
          </p:nvPr>
        </p:nvSpPr>
        <p:spPr>
          <a:xfrm>
            <a:off x="6138452" y="3210472"/>
            <a:ext cx="5209836" cy="430887"/>
          </a:xfrm>
        </p:spPr>
        <p:txBody>
          <a:bodyPr anchor="b"/>
          <a:lstStyle>
            <a:lvl1pPr algn="l">
              <a:defRPr sz="2800"/>
            </a:lvl1pPr>
          </a:lstStyle>
          <a:p>
            <a:r>
              <a:rPr lang="en-US"/>
              <a:t>Click to edit Master</a:t>
            </a:r>
          </a:p>
        </p:txBody>
      </p:sp>
      <p:sp>
        <p:nvSpPr>
          <p:cNvPr id="10" name="Rectangle 9">
            <a:extLst>
              <a:ext uri="{FF2B5EF4-FFF2-40B4-BE49-F238E27FC236}">
                <a16:creationId xmlns:a16="http://schemas.microsoft.com/office/drawing/2014/main" id="{B32021F4-1E55-484F-B6AB-724A391A8F1F}"/>
              </a:ext>
            </a:extLst>
          </p:cNvPr>
          <p:cNvSpPr/>
          <p:nvPr userDrawn="1"/>
        </p:nvSpPr>
        <p:spPr bwMode="auto">
          <a:xfrm rot="5400000">
            <a:off x="8354136" y="-1604522"/>
            <a:ext cx="901334" cy="530399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100">
              <a:gradFill>
                <a:gsLst>
                  <a:gs pos="40075">
                    <a:srgbClr val="FFFFFF"/>
                  </a:gs>
                  <a:gs pos="30000">
                    <a:srgbClr val="FFFFFF"/>
                  </a:gs>
                </a:gsLst>
                <a:lin ang="5400000" scaled="0"/>
              </a:gradFill>
            </a:endParaRPr>
          </a:p>
        </p:txBody>
      </p:sp>
      <p:sp>
        <p:nvSpPr>
          <p:cNvPr id="11" name="TextBox 10">
            <a:extLst>
              <a:ext uri="{FF2B5EF4-FFF2-40B4-BE49-F238E27FC236}">
                <a16:creationId xmlns:a16="http://schemas.microsoft.com/office/drawing/2014/main" id="{DDD8FB85-D1C2-4F27-935A-702101E9612B}"/>
              </a:ext>
            </a:extLst>
          </p:cNvPr>
          <p:cNvSpPr txBox="1"/>
          <p:nvPr userDrawn="1"/>
        </p:nvSpPr>
        <p:spPr>
          <a:xfrm>
            <a:off x="6552945" y="785639"/>
            <a:ext cx="4503715" cy="534187"/>
          </a:xfrm>
          <a:prstGeom prst="rect">
            <a:avLst/>
          </a:prstGeom>
          <a:noFill/>
        </p:spPr>
        <p:txBody>
          <a:bodyPr wrap="none" lIns="0" tIns="0" rIns="0" bIns="0" rtlCol="0">
            <a:spAutoFit/>
          </a:bodyPr>
          <a:lstStyle/>
          <a:p>
            <a:pPr algn="ctr"/>
            <a:r>
              <a:rPr lang="en-US" sz="3200" b="1" spc="1000" baseline="0">
                <a:solidFill>
                  <a:schemeClr val="bg1"/>
                </a:solidFill>
              </a:rPr>
              <a:t>ANNOUNCING</a:t>
            </a:r>
          </a:p>
        </p:txBody>
      </p:sp>
    </p:spTree>
    <p:extLst>
      <p:ext uri="{BB962C8B-B14F-4D97-AF65-F5344CB8AC3E}">
        <p14:creationId xmlns:p14="http://schemas.microsoft.com/office/powerpoint/2010/main" val="1532490463"/>
      </p:ext>
    </p:extLst>
  </p:cSld>
  <p:clrMapOvr>
    <a:masterClrMapping/>
  </p:clrMapOvr>
  <p:extLst>
    <p:ext uri="{DCECCB84-F9BA-43D5-87BE-67443E8EF086}">
      <p15:sldGuideLst xmlns:p15="http://schemas.microsoft.com/office/powerpoint/2012/main">
        <p15:guide id="1" pos="2280">
          <p15:clr>
            <a:srgbClr val="FBAE40"/>
          </p15:clr>
        </p15:guide>
        <p15:guide id="2" orient="horz" pos="2016">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9_Company History 1">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E9E0E067-E18B-4449-B7DE-55820CAA51F9}"/>
              </a:ext>
            </a:extLst>
          </p:cNvPr>
          <p:cNvSpPr>
            <a:spLocks/>
          </p:cNvSpPr>
          <p:nvPr userDrawn="1"/>
        </p:nvSpPr>
        <p:spPr>
          <a:xfrm>
            <a:off x="2" y="3210472"/>
            <a:ext cx="5970492"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20" name="Rectangle 19">
            <a:extLst>
              <a:ext uri="{FF2B5EF4-FFF2-40B4-BE49-F238E27FC236}">
                <a16:creationId xmlns:a16="http://schemas.microsoft.com/office/drawing/2014/main" id="{68BB92E5-2FC3-436C-B0C8-95887E5E74FC}"/>
              </a:ext>
            </a:extLst>
          </p:cNvPr>
          <p:cNvSpPr/>
          <p:nvPr userDrawn="1"/>
        </p:nvSpPr>
        <p:spPr bwMode="auto">
          <a:xfrm>
            <a:off x="574197" y="292100"/>
            <a:ext cx="5004411" cy="6069746"/>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13" name="Rectangle 12"/>
          <p:cNvSpPr>
            <a:spLocks/>
          </p:cNvSpPr>
          <p:nvPr userDrawn="1"/>
        </p:nvSpPr>
        <p:spPr>
          <a:xfrm>
            <a:off x="11772900" y="3194954"/>
            <a:ext cx="419100"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grpSp>
        <p:nvGrpSpPr>
          <p:cNvPr id="15" name="Group 14">
            <a:extLst>
              <a:ext uri="{FF2B5EF4-FFF2-40B4-BE49-F238E27FC236}">
                <a16:creationId xmlns:a16="http://schemas.microsoft.com/office/drawing/2014/main" id="{1AB169BD-1499-4A2D-B0F4-B86ABBBD5679}"/>
              </a:ext>
            </a:extLst>
          </p:cNvPr>
          <p:cNvGrpSpPr/>
          <p:nvPr userDrawn="1"/>
        </p:nvGrpSpPr>
        <p:grpSpPr>
          <a:xfrm>
            <a:off x="840223" y="1752368"/>
            <a:ext cx="4472358" cy="2477152"/>
            <a:chOff x="670952" y="1151068"/>
            <a:chExt cx="5783636" cy="3345628"/>
          </a:xfrm>
        </p:grpSpPr>
        <p:sp>
          <p:nvSpPr>
            <p:cNvPr id="16" name="Rectangle: Rounded Corners 15">
              <a:extLst>
                <a:ext uri="{FF2B5EF4-FFF2-40B4-BE49-F238E27FC236}">
                  <a16:creationId xmlns:a16="http://schemas.microsoft.com/office/drawing/2014/main" id="{E34394EB-341B-4994-ACEB-057521B7F969}"/>
                </a:ext>
              </a:extLst>
            </p:cNvPr>
            <p:cNvSpPr/>
            <p:nvPr/>
          </p:nvSpPr>
          <p:spPr bwMode="auto">
            <a:xfrm>
              <a:off x="670952" y="1151068"/>
              <a:ext cx="5783636" cy="3345628"/>
            </a:xfrm>
            <a:prstGeom prst="roundRect">
              <a:avLst>
                <a:gd name="adj" fmla="val 3537"/>
              </a:avLst>
            </a:prstGeom>
            <a:solidFill>
              <a:schemeClr val="tx1"/>
            </a:solidFill>
            <a:ln>
              <a:noFill/>
              <a:headEnd type="none" w="med" len="med"/>
              <a:tailEnd type="none" w="med" len="med"/>
            </a:ln>
            <a:effectLst>
              <a:outerShdw blurRad="152400" sx="102000" sy="102000" algn="ctr"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17" name="Rectangle 16">
              <a:extLst>
                <a:ext uri="{FF2B5EF4-FFF2-40B4-BE49-F238E27FC236}">
                  <a16:creationId xmlns:a16="http://schemas.microsoft.com/office/drawing/2014/main" id="{A32020B5-58C1-4052-A573-1512B0F3F4B8}"/>
                </a:ext>
              </a:extLst>
            </p:cNvPr>
            <p:cNvSpPr/>
            <p:nvPr/>
          </p:nvSpPr>
          <p:spPr bwMode="auto">
            <a:xfrm>
              <a:off x="943283" y="1376979"/>
              <a:ext cx="5238974" cy="2893807"/>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grpSp>
      <p:sp>
        <p:nvSpPr>
          <p:cNvPr id="18" name="Picture Placeholder 3">
            <a:extLst>
              <a:ext uri="{FF2B5EF4-FFF2-40B4-BE49-F238E27FC236}">
                <a16:creationId xmlns:a16="http://schemas.microsoft.com/office/drawing/2014/main" id="{3114A655-2404-4CF7-8229-25F1231B0F44}"/>
              </a:ext>
            </a:extLst>
          </p:cNvPr>
          <p:cNvSpPr>
            <a:spLocks noGrp="1"/>
          </p:cNvSpPr>
          <p:nvPr>
            <p:ph type="pic" sz="quarter" idx="11"/>
          </p:nvPr>
        </p:nvSpPr>
        <p:spPr>
          <a:xfrm>
            <a:off x="1046498" y="1957619"/>
            <a:ext cx="4059809" cy="2148425"/>
          </a:xfrm>
          <a:pattFill prst="pct5">
            <a:fgClr>
              <a:schemeClr val="accent1"/>
            </a:fgClr>
            <a:bgClr>
              <a:schemeClr val="bg1"/>
            </a:bgClr>
          </a:pattFill>
        </p:spPr>
        <p:txBody>
          <a:bodyPr/>
          <a:lstStyle/>
          <a:p>
            <a:endParaRPr lang="en-US"/>
          </a:p>
        </p:txBody>
      </p:sp>
      <p:sp>
        <p:nvSpPr>
          <p:cNvPr id="21" name="Title 3">
            <a:extLst>
              <a:ext uri="{FF2B5EF4-FFF2-40B4-BE49-F238E27FC236}">
                <a16:creationId xmlns:a16="http://schemas.microsoft.com/office/drawing/2014/main" id="{883D396A-FDEE-41D9-BD4F-7E2A0EF37342}"/>
              </a:ext>
            </a:extLst>
          </p:cNvPr>
          <p:cNvSpPr>
            <a:spLocks noGrp="1"/>
          </p:cNvSpPr>
          <p:nvPr>
            <p:ph type="title"/>
          </p:nvPr>
        </p:nvSpPr>
        <p:spPr>
          <a:xfrm>
            <a:off x="6138451" y="3110594"/>
            <a:ext cx="5479351" cy="530766"/>
          </a:xfrm>
        </p:spPr>
        <p:txBody>
          <a:bodyPr anchor="b"/>
          <a:lstStyle>
            <a:lvl1pPr algn="l">
              <a:defRPr sz="2800"/>
            </a:lvl1pPr>
          </a:lstStyle>
          <a:p>
            <a:r>
              <a:rPr lang="en-US"/>
              <a:t>Click to edit Master</a:t>
            </a:r>
          </a:p>
        </p:txBody>
      </p:sp>
      <p:sp>
        <p:nvSpPr>
          <p:cNvPr id="22" name="Text Placeholder 13">
            <a:extLst>
              <a:ext uri="{FF2B5EF4-FFF2-40B4-BE49-F238E27FC236}">
                <a16:creationId xmlns:a16="http://schemas.microsoft.com/office/drawing/2014/main" id="{A1682A45-3D19-4C65-BC79-ECE56D1DE479}"/>
              </a:ext>
            </a:extLst>
          </p:cNvPr>
          <p:cNvSpPr>
            <a:spLocks noGrp="1"/>
          </p:cNvSpPr>
          <p:nvPr>
            <p:ph type="body" sz="quarter" idx="10"/>
          </p:nvPr>
        </p:nvSpPr>
        <p:spPr>
          <a:xfrm>
            <a:off x="6138452" y="3747407"/>
            <a:ext cx="5215659" cy="409754"/>
          </a:xfrm>
        </p:spPr>
        <p:txBody>
          <a:bodyPr/>
          <a:lstStyle>
            <a:lvl1pPr marL="0" indent="0">
              <a:spcBef>
                <a:spcPts val="600"/>
              </a:spcBef>
              <a:buFont typeface="Arial" panose="020B0604020202020204" pitchFamily="34" charset="0"/>
              <a:buNone/>
              <a:defRPr sz="1400">
                <a:solidFill>
                  <a:schemeClr val="accent5"/>
                </a:solidFill>
              </a:defRPr>
            </a:lvl1pPr>
            <a:lvl2pPr marL="0" indent="0">
              <a:spcBef>
                <a:spcPts val="0"/>
              </a:spcBef>
              <a:buFont typeface="Arial" panose="020B0604020202020204" pitchFamily="34" charset="0"/>
              <a:buNone/>
              <a:defRPr sz="1200"/>
            </a:lvl2pPr>
            <a:lvl3pPr marL="0" indent="0">
              <a:buFont typeface="Arial" panose="020B0604020202020204" pitchFamily="34" charset="0"/>
              <a:buNone/>
              <a:defRPr sz="1400"/>
            </a:lvl3pPr>
            <a:lvl4pPr marL="0" indent="0">
              <a:buFont typeface="Arial" panose="020B0604020202020204" pitchFamily="34" charset="0"/>
              <a:buNone/>
              <a:defRPr sz="1200"/>
            </a:lvl4pPr>
            <a:lvl5pPr marL="0" indent="0">
              <a:buFont typeface="Arial" panose="020B0604020202020204" pitchFamily="34" charset="0"/>
              <a:buNone/>
              <a:defRPr sz="1200"/>
            </a:lvl5pPr>
          </a:lstStyle>
          <a:p>
            <a:pPr lvl="0"/>
            <a:r>
              <a:rPr lang="en-US"/>
              <a:t>Edit Master text styles</a:t>
            </a:r>
          </a:p>
          <a:p>
            <a:pPr lvl="1"/>
            <a:r>
              <a:rPr lang="en-US"/>
              <a:t>Second </a:t>
            </a:r>
            <a:r>
              <a:rPr lang="en-US" err="1"/>
              <a:t>levelC</a:t>
            </a:r>
            <a:endParaRPr lang="en-US"/>
          </a:p>
        </p:txBody>
      </p:sp>
      <p:sp>
        <p:nvSpPr>
          <p:cNvPr id="23" name="Rectangle 22">
            <a:extLst>
              <a:ext uri="{FF2B5EF4-FFF2-40B4-BE49-F238E27FC236}">
                <a16:creationId xmlns:a16="http://schemas.microsoft.com/office/drawing/2014/main" id="{54203FA6-C387-48ED-8EFF-5C602AEE1113}"/>
              </a:ext>
            </a:extLst>
          </p:cNvPr>
          <p:cNvSpPr/>
          <p:nvPr userDrawn="1"/>
        </p:nvSpPr>
        <p:spPr bwMode="auto">
          <a:xfrm rot="5400000">
            <a:off x="8354136" y="-1604522"/>
            <a:ext cx="901334" cy="530399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100">
              <a:gradFill>
                <a:gsLst>
                  <a:gs pos="40075">
                    <a:srgbClr val="FFFFFF"/>
                  </a:gs>
                  <a:gs pos="30000">
                    <a:srgbClr val="FFFFFF"/>
                  </a:gs>
                </a:gsLst>
                <a:lin ang="5400000" scaled="0"/>
              </a:gradFill>
            </a:endParaRPr>
          </a:p>
        </p:txBody>
      </p:sp>
      <p:sp>
        <p:nvSpPr>
          <p:cNvPr id="24" name="TextBox 23">
            <a:extLst>
              <a:ext uri="{FF2B5EF4-FFF2-40B4-BE49-F238E27FC236}">
                <a16:creationId xmlns:a16="http://schemas.microsoft.com/office/drawing/2014/main" id="{CBF03F2A-E98C-4751-A51C-E61EF4B06911}"/>
              </a:ext>
            </a:extLst>
          </p:cNvPr>
          <p:cNvSpPr txBox="1"/>
          <p:nvPr userDrawn="1"/>
        </p:nvSpPr>
        <p:spPr>
          <a:xfrm>
            <a:off x="6552945" y="785639"/>
            <a:ext cx="4503715" cy="534187"/>
          </a:xfrm>
          <a:prstGeom prst="rect">
            <a:avLst/>
          </a:prstGeom>
          <a:noFill/>
        </p:spPr>
        <p:txBody>
          <a:bodyPr wrap="none" lIns="0" tIns="0" rIns="0" bIns="0" rtlCol="0">
            <a:spAutoFit/>
          </a:bodyPr>
          <a:lstStyle/>
          <a:p>
            <a:pPr algn="ctr"/>
            <a:r>
              <a:rPr lang="en-US" sz="3200" b="1" spc="1000" baseline="0">
                <a:solidFill>
                  <a:schemeClr val="bg1"/>
                </a:solidFill>
              </a:rPr>
              <a:t>ANNOUNCING</a:t>
            </a:r>
          </a:p>
        </p:txBody>
      </p:sp>
    </p:spTree>
    <p:extLst>
      <p:ext uri="{BB962C8B-B14F-4D97-AF65-F5344CB8AC3E}">
        <p14:creationId xmlns:p14="http://schemas.microsoft.com/office/powerpoint/2010/main" val="1096194993"/>
      </p:ext>
    </p:extLst>
  </p:cSld>
  <p:clrMapOvr>
    <a:masterClrMapping/>
  </p:clrMapOvr>
  <p:extLst>
    <p:ext uri="{DCECCB84-F9BA-43D5-87BE-67443E8EF086}">
      <p15:sldGuideLst xmlns:p15="http://schemas.microsoft.com/office/powerpoint/2012/main">
        <p15:guide id="1" pos="2280">
          <p15:clr>
            <a:srgbClr val="FBAE40"/>
          </p15:clr>
        </p15:guide>
        <p15:guide id="2" orient="horz" pos="1992">
          <p15:clr>
            <a:srgbClr val="FBAE40"/>
          </p15:clr>
        </p15:guide>
        <p15:guide id="3" pos="4800">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5_Company History 1">
    <p:spTree>
      <p:nvGrpSpPr>
        <p:cNvPr id="1" name=""/>
        <p:cNvGrpSpPr/>
        <p:nvPr/>
      </p:nvGrpSpPr>
      <p:grpSpPr>
        <a:xfrm>
          <a:off x="0" y="0"/>
          <a:ext cx="0" cy="0"/>
          <a:chOff x="0" y="0"/>
          <a:chExt cx="0" cy="0"/>
        </a:xfrm>
      </p:grpSpPr>
      <p:sp>
        <p:nvSpPr>
          <p:cNvPr id="13" name="Rectangle 12"/>
          <p:cNvSpPr>
            <a:spLocks/>
          </p:cNvSpPr>
          <p:nvPr userDrawn="1"/>
        </p:nvSpPr>
        <p:spPr>
          <a:xfrm>
            <a:off x="11772900" y="3194954"/>
            <a:ext cx="419100"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8" name="Rectangle 7">
            <a:extLst>
              <a:ext uri="{FF2B5EF4-FFF2-40B4-BE49-F238E27FC236}">
                <a16:creationId xmlns:a16="http://schemas.microsoft.com/office/drawing/2014/main" id="{D1F309D2-B716-40E0-931F-F15CD5407E0C}"/>
              </a:ext>
            </a:extLst>
          </p:cNvPr>
          <p:cNvSpPr>
            <a:spLocks/>
          </p:cNvSpPr>
          <p:nvPr userDrawn="1"/>
        </p:nvSpPr>
        <p:spPr>
          <a:xfrm>
            <a:off x="2" y="3210472"/>
            <a:ext cx="5970492"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14" name="Rectangle 13">
            <a:extLst>
              <a:ext uri="{FF2B5EF4-FFF2-40B4-BE49-F238E27FC236}">
                <a16:creationId xmlns:a16="http://schemas.microsoft.com/office/drawing/2014/main" id="{AB80E8C1-1C03-4D29-A328-38D6947DAD71}"/>
              </a:ext>
            </a:extLst>
          </p:cNvPr>
          <p:cNvSpPr/>
          <p:nvPr userDrawn="1"/>
        </p:nvSpPr>
        <p:spPr bwMode="auto">
          <a:xfrm>
            <a:off x="574197" y="292100"/>
            <a:ext cx="5004411" cy="6069746"/>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17" name="Title 3">
            <a:extLst>
              <a:ext uri="{FF2B5EF4-FFF2-40B4-BE49-F238E27FC236}">
                <a16:creationId xmlns:a16="http://schemas.microsoft.com/office/drawing/2014/main" id="{13601601-E319-4565-AC5B-83F392AE4DC3}"/>
              </a:ext>
            </a:extLst>
          </p:cNvPr>
          <p:cNvSpPr>
            <a:spLocks noGrp="1"/>
          </p:cNvSpPr>
          <p:nvPr>
            <p:ph type="title"/>
          </p:nvPr>
        </p:nvSpPr>
        <p:spPr>
          <a:xfrm>
            <a:off x="6138452" y="3210472"/>
            <a:ext cx="5209836" cy="430887"/>
          </a:xfrm>
        </p:spPr>
        <p:txBody>
          <a:bodyPr anchor="b"/>
          <a:lstStyle>
            <a:lvl1pPr algn="l">
              <a:defRPr sz="2800"/>
            </a:lvl1pPr>
          </a:lstStyle>
          <a:p>
            <a:r>
              <a:rPr lang="en-US"/>
              <a:t>Click to edit Master</a:t>
            </a:r>
          </a:p>
        </p:txBody>
      </p:sp>
      <p:sp>
        <p:nvSpPr>
          <p:cNvPr id="19" name="Rectangle 18">
            <a:extLst>
              <a:ext uri="{FF2B5EF4-FFF2-40B4-BE49-F238E27FC236}">
                <a16:creationId xmlns:a16="http://schemas.microsoft.com/office/drawing/2014/main" id="{96726164-E26C-4A97-A9B7-F480AB72AC6C}"/>
              </a:ext>
            </a:extLst>
          </p:cNvPr>
          <p:cNvSpPr/>
          <p:nvPr userDrawn="1"/>
        </p:nvSpPr>
        <p:spPr bwMode="auto">
          <a:xfrm rot="5400000">
            <a:off x="8354136" y="-1604522"/>
            <a:ext cx="901334" cy="530399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100">
              <a:gradFill>
                <a:gsLst>
                  <a:gs pos="40075">
                    <a:srgbClr val="FFFFFF"/>
                  </a:gs>
                  <a:gs pos="30000">
                    <a:srgbClr val="FFFFFF"/>
                  </a:gs>
                </a:gsLst>
                <a:lin ang="5400000" scaled="0"/>
              </a:gradFill>
            </a:endParaRPr>
          </a:p>
        </p:txBody>
      </p:sp>
      <p:sp>
        <p:nvSpPr>
          <p:cNvPr id="20" name="TextBox 19">
            <a:extLst>
              <a:ext uri="{FF2B5EF4-FFF2-40B4-BE49-F238E27FC236}">
                <a16:creationId xmlns:a16="http://schemas.microsoft.com/office/drawing/2014/main" id="{88477CC5-9D98-430F-A5A4-E53960565681}"/>
              </a:ext>
            </a:extLst>
          </p:cNvPr>
          <p:cNvSpPr txBox="1"/>
          <p:nvPr userDrawn="1"/>
        </p:nvSpPr>
        <p:spPr>
          <a:xfrm>
            <a:off x="6552945" y="785639"/>
            <a:ext cx="4503715" cy="534187"/>
          </a:xfrm>
          <a:prstGeom prst="rect">
            <a:avLst/>
          </a:prstGeom>
          <a:noFill/>
        </p:spPr>
        <p:txBody>
          <a:bodyPr wrap="none" lIns="0" tIns="0" rIns="0" bIns="0" rtlCol="0">
            <a:spAutoFit/>
          </a:bodyPr>
          <a:lstStyle/>
          <a:p>
            <a:pPr algn="ctr"/>
            <a:r>
              <a:rPr lang="en-US" sz="3200" b="1" spc="1000" baseline="0">
                <a:solidFill>
                  <a:schemeClr val="bg1"/>
                </a:solidFill>
              </a:rPr>
              <a:t>ANNOUNCING</a:t>
            </a:r>
          </a:p>
        </p:txBody>
      </p:sp>
    </p:spTree>
    <p:extLst>
      <p:ext uri="{BB962C8B-B14F-4D97-AF65-F5344CB8AC3E}">
        <p14:creationId xmlns:p14="http://schemas.microsoft.com/office/powerpoint/2010/main" val="688914178"/>
      </p:ext>
    </p:extLst>
  </p:cSld>
  <p:clrMapOvr>
    <a:masterClrMapping/>
  </p:clrMapOvr>
  <p:extLst>
    <p:ext uri="{DCECCB84-F9BA-43D5-87BE-67443E8EF086}">
      <p15:sldGuideLst xmlns:p15="http://schemas.microsoft.com/office/powerpoint/2012/main">
        <p15:guide id="1" pos="2280">
          <p15:clr>
            <a:srgbClr val="FBAE40"/>
          </p15:clr>
        </p15:guide>
        <p15:guide id="2" orient="horz" pos="2016">
          <p15:clr>
            <a:srgbClr val="FBAE40"/>
          </p15:clr>
        </p15:guide>
        <p15:guide id="3" orient="horz" pos="2256">
          <p15:clr>
            <a:srgbClr val="FBAE40"/>
          </p15:clr>
        </p15:guide>
        <p15:guide id="4" orient="horz" pos="864">
          <p15:clr>
            <a:srgbClr val="FBAE40"/>
          </p15:clr>
        </p15:guide>
        <p15:guide id="5" orient="horz" pos="2832">
          <p15:clr>
            <a:srgbClr val="FBAE40"/>
          </p15:clr>
        </p15:guide>
        <p15:guide id="6" orient="horz" pos="3096">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1_Company History 1">
    <p:spTree>
      <p:nvGrpSpPr>
        <p:cNvPr id="1" name=""/>
        <p:cNvGrpSpPr/>
        <p:nvPr/>
      </p:nvGrpSpPr>
      <p:grpSpPr>
        <a:xfrm>
          <a:off x="0" y="0"/>
          <a:ext cx="0" cy="0"/>
          <a:chOff x="0" y="0"/>
          <a:chExt cx="0" cy="0"/>
        </a:xfrm>
      </p:grpSpPr>
      <p:sp>
        <p:nvSpPr>
          <p:cNvPr id="12" name="Rectangle 11"/>
          <p:cNvSpPr>
            <a:spLocks/>
          </p:cNvSpPr>
          <p:nvPr userDrawn="1"/>
        </p:nvSpPr>
        <p:spPr>
          <a:xfrm>
            <a:off x="2" y="3210472"/>
            <a:ext cx="5970492"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13" name="Rectangle 12"/>
          <p:cNvSpPr>
            <a:spLocks/>
          </p:cNvSpPr>
          <p:nvPr userDrawn="1"/>
        </p:nvSpPr>
        <p:spPr>
          <a:xfrm>
            <a:off x="11772900" y="3194954"/>
            <a:ext cx="419100"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2" name="Rectangle 1">
            <a:extLst>
              <a:ext uri="{FF2B5EF4-FFF2-40B4-BE49-F238E27FC236}">
                <a16:creationId xmlns:a16="http://schemas.microsoft.com/office/drawing/2014/main" id="{F88134B9-5097-4FAD-8319-91ED71F0E18C}"/>
              </a:ext>
            </a:extLst>
          </p:cNvPr>
          <p:cNvSpPr/>
          <p:nvPr userDrawn="1"/>
        </p:nvSpPr>
        <p:spPr bwMode="auto">
          <a:xfrm>
            <a:off x="574197" y="292100"/>
            <a:ext cx="5004411" cy="6069746"/>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6" name="Title 3">
            <a:extLst>
              <a:ext uri="{FF2B5EF4-FFF2-40B4-BE49-F238E27FC236}">
                <a16:creationId xmlns:a16="http://schemas.microsoft.com/office/drawing/2014/main" id="{AD3BA088-9EE2-4E1B-A911-5C8C54E4B319}"/>
              </a:ext>
            </a:extLst>
          </p:cNvPr>
          <p:cNvSpPr>
            <a:spLocks noGrp="1"/>
          </p:cNvSpPr>
          <p:nvPr>
            <p:ph type="title"/>
          </p:nvPr>
        </p:nvSpPr>
        <p:spPr>
          <a:xfrm>
            <a:off x="6138452" y="3210472"/>
            <a:ext cx="5209836" cy="430887"/>
          </a:xfrm>
        </p:spPr>
        <p:txBody>
          <a:bodyPr anchor="b"/>
          <a:lstStyle>
            <a:lvl1pPr algn="l">
              <a:defRPr sz="2800"/>
            </a:lvl1pPr>
          </a:lstStyle>
          <a:p>
            <a:r>
              <a:rPr lang="en-US"/>
              <a:t>Click to edit Master</a:t>
            </a:r>
          </a:p>
        </p:txBody>
      </p:sp>
      <p:sp>
        <p:nvSpPr>
          <p:cNvPr id="7" name="Text Placeholder 13">
            <a:extLst>
              <a:ext uri="{FF2B5EF4-FFF2-40B4-BE49-F238E27FC236}">
                <a16:creationId xmlns:a16="http://schemas.microsoft.com/office/drawing/2014/main" id="{0AF52823-D12A-4E82-B2BC-6C7EA62FC18F}"/>
              </a:ext>
            </a:extLst>
          </p:cNvPr>
          <p:cNvSpPr>
            <a:spLocks noGrp="1"/>
          </p:cNvSpPr>
          <p:nvPr>
            <p:ph type="body" sz="quarter" idx="10"/>
          </p:nvPr>
        </p:nvSpPr>
        <p:spPr>
          <a:xfrm>
            <a:off x="6138452" y="3747407"/>
            <a:ext cx="5215659" cy="409754"/>
          </a:xfrm>
        </p:spPr>
        <p:txBody>
          <a:bodyPr/>
          <a:lstStyle>
            <a:lvl1pPr marL="0" indent="0">
              <a:spcBef>
                <a:spcPts val="600"/>
              </a:spcBef>
              <a:buFont typeface="Arial" panose="020B0604020202020204" pitchFamily="34" charset="0"/>
              <a:buNone/>
              <a:defRPr sz="1400">
                <a:solidFill>
                  <a:schemeClr val="accent5"/>
                </a:solidFill>
              </a:defRPr>
            </a:lvl1pPr>
            <a:lvl2pPr marL="0" indent="0">
              <a:spcBef>
                <a:spcPts val="0"/>
              </a:spcBef>
              <a:buFont typeface="Arial" panose="020B0604020202020204" pitchFamily="34" charset="0"/>
              <a:buNone/>
              <a:defRPr sz="1200"/>
            </a:lvl2pPr>
            <a:lvl3pPr marL="0" indent="0">
              <a:buFont typeface="Arial" panose="020B0604020202020204" pitchFamily="34" charset="0"/>
              <a:buNone/>
              <a:defRPr sz="1400"/>
            </a:lvl3pPr>
            <a:lvl4pPr marL="0" indent="0">
              <a:buFont typeface="Arial" panose="020B0604020202020204" pitchFamily="34" charset="0"/>
              <a:buNone/>
              <a:defRPr sz="1200"/>
            </a:lvl4pPr>
            <a:lvl5pPr marL="0" indent="0">
              <a:buFont typeface="Arial" panose="020B0604020202020204" pitchFamily="34" charset="0"/>
              <a:buNone/>
              <a:defRPr sz="1200"/>
            </a:lvl5pPr>
          </a:lstStyle>
          <a:p>
            <a:pPr lvl="0"/>
            <a:r>
              <a:rPr lang="en-US"/>
              <a:t>Edit Master text styles</a:t>
            </a:r>
          </a:p>
          <a:p>
            <a:pPr lvl="1"/>
            <a:r>
              <a:rPr lang="en-US"/>
              <a:t>Second </a:t>
            </a:r>
            <a:r>
              <a:rPr lang="en-US" err="1"/>
              <a:t>levelC</a:t>
            </a:r>
            <a:endParaRPr lang="en-US"/>
          </a:p>
        </p:txBody>
      </p:sp>
    </p:spTree>
    <p:extLst>
      <p:ext uri="{BB962C8B-B14F-4D97-AF65-F5344CB8AC3E}">
        <p14:creationId xmlns:p14="http://schemas.microsoft.com/office/powerpoint/2010/main" val="1405436286"/>
      </p:ext>
    </p:extLst>
  </p:cSld>
  <p:clrMapOvr>
    <a:masterClrMapping/>
  </p:clrMapOvr>
  <p:extLst>
    <p:ext uri="{DCECCB84-F9BA-43D5-87BE-67443E8EF086}">
      <p15:sldGuideLst xmlns:p15="http://schemas.microsoft.com/office/powerpoint/2012/main">
        <p15:guide id="1" pos="1944">
          <p15:clr>
            <a:srgbClr val="FBAE40"/>
          </p15:clr>
        </p15:guide>
        <p15:guide id="2" orient="horz" pos="2016">
          <p15:clr>
            <a:srgbClr val="FBAE40"/>
          </p15:clr>
        </p15:guide>
        <p15:guide id="3" orient="horz" pos="840">
          <p15:clr>
            <a:srgbClr val="FBAE40"/>
          </p15:clr>
        </p15:guide>
        <p15:guide id="4" orient="horz" pos="3312">
          <p15:clr>
            <a:srgbClr val="FBAE40"/>
          </p15:clr>
        </p15:guide>
        <p15:guide id="5" orient="horz" pos="2640">
          <p15:clr>
            <a:srgbClr val="FBAE4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5_Title Only">
    <p:bg>
      <p:bgRef idx="1001">
        <a:schemeClr val="bg1"/>
      </p:bgRef>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6E7D7EE-39B1-4E7B-A954-0B51E4EEA59F}"/>
              </a:ext>
            </a:extLst>
          </p:cNvPr>
          <p:cNvSpPr>
            <a:spLocks noGrp="1"/>
          </p:cNvSpPr>
          <p:nvPr>
            <p:ph type="title"/>
          </p:nvPr>
        </p:nvSpPr>
        <p:spPr>
          <a:xfrm>
            <a:off x="584200" y="2382559"/>
            <a:ext cx="3746260" cy="984885"/>
          </a:xfrm>
        </p:spPr>
        <p:txBody>
          <a:bodyPr anchor="ctr"/>
          <a:lstStyle>
            <a:lvl1pPr algn="l">
              <a:defRPr sz="3200"/>
            </a:lvl1pPr>
          </a:lstStyle>
          <a:p>
            <a:r>
              <a:rPr lang="en-US"/>
              <a:t>Click to edit Master title style</a:t>
            </a:r>
          </a:p>
        </p:txBody>
      </p:sp>
      <p:sp>
        <p:nvSpPr>
          <p:cNvPr id="3" name="Rectangle 2">
            <a:extLst>
              <a:ext uri="{FF2B5EF4-FFF2-40B4-BE49-F238E27FC236}">
                <a16:creationId xmlns:a16="http://schemas.microsoft.com/office/drawing/2014/main" id="{4726D277-5B5E-4EFC-9E04-A5B73BE15896}"/>
              </a:ext>
            </a:extLst>
          </p:cNvPr>
          <p:cNvSpPr/>
          <p:nvPr userDrawn="1"/>
        </p:nvSpPr>
        <p:spPr bwMode="auto">
          <a:xfrm>
            <a:off x="6325644" y="0"/>
            <a:ext cx="5866356" cy="6858000"/>
          </a:xfrm>
          <a:prstGeom prst="rect">
            <a:avLst/>
          </a:prstGeom>
          <a:solidFill>
            <a:schemeClr val="accent5">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4" name="Rectangle: Rounded Corners 3">
            <a:extLst>
              <a:ext uri="{FF2B5EF4-FFF2-40B4-BE49-F238E27FC236}">
                <a16:creationId xmlns:a16="http://schemas.microsoft.com/office/drawing/2014/main" id="{7362C29E-2174-4870-98E5-5008ED6C11CF}"/>
              </a:ext>
            </a:extLst>
          </p:cNvPr>
          <p:cNvSpPr/>
          <p:nvPr userDrawn="1"/>
        </p:nvSpPr>
        <p:spPr bwMode="auto">
          <a:xfrm>
            <a:off x="4962144" y="647846"/>
            <a:ext cx="9107424" cy="5606650"/>
          </a:xfrm>
          <a:prstGeom prst="roundRect">
            <a:avLst>
              <a:gd name="adj" fmla="val 4021"/>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6" name="Text Placeholder 5">
            <a:extLst>
              <a:ext uri="{FF2B5EF4-FFF2-40B4-BE49-F238E27FC236}">
                <a16:creationId xmlns:a16="http://schemas.microsoft.com/office/drawing/2014/main" id="{1D647D87-90CB-4DC6-AAF1-6422B13BA317}"/>
              </a:ext>
            </a:extLst>
          </p:cNvPr>
          <p:cNvSpPr>
            <a:spLocks noGrp="1"/>
          </p:cNvSpPr>
          <p:nvPr>
            <p:ph type="body" sz="quarter" idx="10"/>
          </p:nvPr>
        </p:nvSpPr>
        <p:spPr>
          <a:xfrm>
            <a:off x="584200" y="3429000"/>
            <a:ext cx="3865563" cy="169227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0253006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Four columns charts &amp; graph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5B5913-F6C7-474A-876B-B7CEE83F3DB2}"/>
              </a:ext>
            </a:extLst>
          </p:cNvPr>
          <p:cNvSpPr>
            <a:spLocks noGrp="1"/>
          </p:cNvSpPr>
          <p:nvPr>
            <p:ph type="title" hasCustomPrompt="1"/>
          </p:nvPr>
        </p:nvSpPr>
        <p:spPr/>
        <p:txBody>
          <a:bodyPr/>
          <a:lstStyle>
            <a:lvl1pPr>
              <a:defRPr/>
            </a:lvl1pPr>
          </a:lstStyle>
          <a:p>
            <a:r>
              <a:rPr lang="en-US"/>
              <a:t>Four columns charts &amp; graphs layout</a:t>
            </a:r>
          </a:p>
        </p:txBody>
      </p:sp>
      <p:sp>
        <p:nvSpPr>
          <p:cNvPr id="6" name="Content Placeholder 15">
            <a:extLst>
              <a:ext uri="{FF2B5EF4-FFF2-40B4-BE49-F238E27FC236}">
                <a16:creationId xmlns:a16="http://schemas.microsoft.com/office/drawing/2014/main" id="{D97E513A-E76E-410C-9498-28E6F5916AC1}"/>
              </a:ext>
            </a:extLst>
          </p:cNvPr>
          <p:cNvSpPr>
            <a:spLocks noGrp="1"/>
          </p:cNvSpPr>
          <p:nvPr>
            <p:ph sz="quarter" idx="17" hasCustomPrompt="1"/>
          </p:nvPr>
        </p:nvSpPr>
        <p:spPr>
          <a:xfrm>
            <a:off x="579438" y="1977917"/>
            <a:ext cx="2540001" cy="2537294"/>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73090C7C-E2EE-485D-A97C-9583A96FF934}"/>
              </a:ext>
            </a:extLst>
          </p:cNvPr>
          <p:cNvSpPr>
            <a:spLocks noGrp="1"/>
          </p:cNvSpPr>
          <p:nvPr>
            <p:ph sz="quarter" idx="18" hasCustomPrompt="1"/>
          </p:nvPr>
        </p:nvSpPr>
        <p:spPr>
          <a:xfrm>
            <a:off x="3413921" y="1980432"/>
            <a:ext cx="2540001" cy="2537294"/>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8" name="Content Placeholder 15">
            <a:extLst>
              <a:ext uri="{FF2B5EF4-FFF2-40B4-BE49-F238E27FC236}">
                <a16:creationId xmlns:a16="http://schemas.microsoft.com/office/drawing/2014/main" id="{87156143-B806-4326-87FB-3003687C2D05}"/>
              </a:ext>
            </a:extLst>
          </p:cNvPr>
          <p:cNvSpPr>
            <a:spLocks noGrp="1"/>
          </p:cNvSpPr>
          <p:nvPr>
            <p:ph sz="quarter" idx="19" hasCustomPrompt="1"/>
          </p:nvPr>
        </p:nvSpPr>
        <p:spPr>
          <a:xfrm>
            <a:off x="6245329" y="1980432"/>
            <a:ext cx="2540001" cy="2537294"/>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0" name="Text Placeholder 4">
            <a:extLst>
              <a:ext uri="{FF2B5EF4-FFF2-40B4-BE49-F238E27FC236}">
                <a16:creationId xmlns:a16="http://schemas.microsoft.com/office/drawing/2014/main" id="{B65C1857-1AA6-4A2D-9133-ECE458294444}"/>
              </a:ext>
            </a:extLst>
          </p:cNvPr>
          <p:cNvSpPr>
            <a:spLocks noGrp="1"/>
          </p:cNvSpPr>
          <p:nvPr>
            <p:ph type="body" sz="quarter" idx="11" hasCustomPrompt="1"/>
          </p:nvPr>
        </p:nvSpPr>
        <p:spPr>
          <a:xfrm>
            <a:off x="583559" y="4733297"/>
            <a:ext cx="2535880" cy="1420902"/>
          </a:xfrm>
        </p:spPr>
        <p:txBody>
          <a:bodyPr lIns="0" tIns="0" rIns="0" bIns="0"/>
          <a:lstStyle>
            <a:lvl1pPr marL="0" indent="0">
              <a:lnSpc>
                <a:spcPct val="100000"/>
              </a:lnSpc>
              <a:spcBef>
                <a:spcPts val="1000"/>
              </a:spcBef>
              <a:spcAft>
                <a:spcPts val="0"/>
              </a:spcAft>
              <a:buNone/>
              <a:defRPr sz="1400" b="0">
                <a:solidFill>
                  <a:schemeClr val="tx1"/>
                </a:solidFill>
                <a:latin typeface="+mj-lt"/>
              </a:defRPr>
            </a:lvl1pPr>
            <a:lvl2pPr marL="0" marR="0" indent="0" algn="l" defTabSz="914367" rtl="0" eaLnBrk="1" fontAlgn="auto" latinLnBrk="0" hangingPunct="1">
              <a:lnSpc>
                <a:spcPct val="100000"/>
              </a:lnSpc>
              <a:spcBef>
                <a:spcPts val="10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0"/>
            <a:r>
              <a:rPr lang="en-US"/>
              <a:t>Title Segoe UI </a:t>
            </a:r>
            <a:r>
              <a:rPr lang="en-US" err="1"/>
              <a:t>Semibold</a:t>
            </a:r>
            <a:r>
              <a:rPr lang="en-US"/>
              <a:t> 14</a:t>
            </a:r>
          </a:p>
          <a:p>
            <a:pPr lvl="1"/>
            <a:r>
              <a:rPr lang="en-US"/>
              <a:t>Body copy Segoe Regular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a:t>
            </a:r>
          </a:p>
        </p:txBody>
      </p:sp>
      <p:sp>
        <p:nvSpPr>
          <p:cNvPr id="11" name="Text Placeholder 4">
            <a:extLst>
              <a:ext uri="{FF2B5EF4-FFF2-40B4-BE49-F238E27FC236}">
                <a16:creationId xmlns:a16="http://schemas.microsoft.com/office/drawing/2014/main" id="{23515DEE-CB9F-4EC3-99C3-272378FEB035}"/>
              </a:ext>
            </a:extLst>
          </p:cNvPr>
          <p:cNvSpPr>
            <a:spLocks noGrp="1"/>
          </p:cNvSpPr>
          <p:nvPr>
            <p:ph type="body" sz="quarter" idx="12" hasCustomPrompt="1"/>
          </p:nvPr>
        </p:nvSpPr>
        <p:spPr>
          <a:xfrm>
            <a:off x="3413921" y="4733297"/>
            <a:ext cx="2536926" cy="1420902"/>
          </a:xfrm>
        </p:spPr>
        <p:txBody>
          <a:bodyPr lIns="0" tIns="0" rIns="0" bIns="0"/>
          <a:lstStyle>
            <a:lvl1pPr marL="0" indent="0">
              <a:lnSpc>
                <a:spcPct val="100000"/>
              </a:lnSpc>
              <a:spcBef>
                <a:spcPts val="1000"/>
              </a:spcBef>
              <a:spcAft>
                <a:spcPts val="0"/>
              </a:spcAft>
              <a:buNone/>
              <a:defRPr sz="1400">
                <a:solidFill>
                  <a:schemeClr val="tx1"/>
                </a:solidFill>
                <a:latin typeface="+mj-lt"/>
              </a:defRPr>
            </a:lvl1pPr>
            <a:lvl2pPr marL="0" marR="0" indent="0" algn="l" defTabSz="914367" rtl="0" eaLnBrk="1" fontAlgn="auto" latinLnBrk="0" hangingPunct="1">
              <a:lnSpc>
                <a:spcPct val="100000"/>
              </a:lnSpc>
              <a:spcBef>
                <a:spcPts val="1000"/>
              </a:spcBef>
              <a:spcAft>
                <a:spcPts val="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Title Segoe UI </a:t>
            </a:r>
            <a:r>
              <a:rPr lang="en-US" err="1"/>
              <a:t>Semibold</a:t>
            </a:r>
            <a:r>
              <a:rPr lang="en-US"/>
              <a:t> 14</a:t>
            </a:r>
          </a:p>
          <a:p>
            <a:pPr lvl="1"/>
            <a:r>
              <a:rPr lang="en-US"/>
              <a:t>Body copy Segoe Regular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a:t>
            </a:r>
          </a:p>
        </p:txBody>
      </p:sp>
      <p:sp>
        <p:nvSpPr>
          <p:cNvPr id="12" name="Text Placeholder 4">
            <a:extLst>
              <a:ext uri="{FF2B5EF4-FFF2-40B4-BE49-F238E27FC236}">
                <a16:creationId xmlns:a16="http://schemas.microsoft.com/office/drawing/2014/main" id="{20350B06-F1C7-4D41-8F4F-2903C8640078}"/>
              </a:ext>
            </a:extLst>
          </p:cNvPr>
          <p:cNvSpPr>
            <a:spLocks noGrp="1"/>
          </p:cNvSpPr>
          <p:nvPr>
            <p:ph type="body" sz="quarter" idx="13" hasCustomPrompt="1"/>
          </p:nvPr>
        </p:nvSpPr>
        <p:spPr>
          <a:xfrm>
            <a:off x="6245329" y="4733297"/>
            <a:ext cx="2536926" cy="1420902"/>
          </a:xfrm>
        </p:spPr>
        <p:txBody>
          <a:bodyPr lIns="0" tIns="0" rIns="0" bIns="0"/>
          <a:lstStyle>
            <a:lvl1pPr marL="0" indent="0">
              <a:lnSpc>
                <a:spcPct val="100000"/>
              </a:lnSpc>
              <a:spcBef>
                <a:spcPts val="1000"/>
              </a:spcBef>
              <a:spcAft>
                <a:spcPts val="0"/>
              </a:spcAft>
              <a:buNone/>
              <a:defRPr sz="1400">
                <a:solidFill>
                  <a:schemeClr val="tx1"/>
                </a:solidFill>
                <a:latin typeface="+mj-lt"/>
              </a:defRPr>
            </a:lvl1pPr>
            <a:lvl2pPr marL="0" marR="0" indent="0" algn="l" defTabSz="914367" rtl="0" eaLnBrk="1" fontAlgn="auto" latinLnBrk="0" hangingPunct="1">
              <a:lnSpc>
                <a:spcPct val="100000"/>
              </a:lnSpc>
              <a:spcBef>
                <a:spcPts val="1000"/>
              </a:spcBef>
              <a:spcAft>
                <a:spcPts val="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Title Segoe UI </a:t>
            </a:r>
            <a:r>
              <a:rPr lang="en-US" err="1"/>
              <a:t>Semibold</a:t>
            </a:r>
            <a:r>
              <a:rPr lang="en-US"/>
              <a:t> 14</a:t>
            </a:r>
          </a:p>
          <a:p>
            <a:pPr lvl="1"/>
            <a:r>
              <a:rPr lang="en-US"/>
              <a:t>Body copy Segoe Regular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a:t>
            </a:r>
          </a:p>
        </p:txBody>
      </p:sp>
      <p:sp>
        <p:nvSpPr>
          <p:cNvPr id="9" name="Text Placeholder 4">
            <a:extLst>
              <a:ext uri="{FF2B5EF4-FFF2-40B4-BE49-F238E27FC236}">
                <a16:creationId xmlns:a16="http://schemas.microsoft.com/office/drawing/2014/main" id="{7F3455C0-6936-4E29-8381-3329A143A40A}"/>
              </a:ext>
            </a:extLst>
          </p:cNvPr>
          <p:cNvSpPr>
            <a:spLocks noGrp="1"/>
          </p:cNvSpPr>
          <p:nvPr>
            <p:ph type="body" sz="quarter" idx="20" hasCustomPrompt="1"/>
          </p:nvPr>
        </p:nvSpPr>
        <p:spPr>
          <a:xfrm>
            <a:off x="9076738" y="4733297"/>
            <a:ext cx="2536926" cy="1420902"/>
          </a:xfrm>
        </p:spPr>
        <p:txBody>
          <a:bodyPr lIns="0" tIns="0" rIns="0" bIns="0"/>
          <a:lstStyle>
            <a:lvl1pPr marL="0" indent="0">
              <a:lnSpc>
                <a:spcPct val="100000"/>
              </a:lnSpc>
              <a:spcBef>
                <a:spcPts val="1000"/>
              </a:spcBef>
              <a:spcAft>
                <a:spcPts val="0"/>
              </a:spcAft>
              <a:buNone/>
              <a:defRPr sz="1400">
                <a:solidFill>
                  <a:schemeClr val="tx1"/>
                </a:solidFill>
                <a:latin typeface="+mj-lt"/>
              </a:defRPr>
            </a:lvl1pPr>
            <a:lvl2pPr marL="0" marR="0" indent="0" algn="l" defTabSz="914367" rtl="0" eaLnBrk="1" fontAlgn="auto" latinLnBrk="0" hangingPunct="1">
              <a:lnSpc>
                <a:spcPct val="100000"/>
              </a:lnSpc>
              <a:spcBef>
                <a:spcPts val="1000"/>
              </a:spcBef>
              <a:spcAft>
                <a:spcPts val="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Title Segoe UI </a:t>
            </a:r>
            <a:r>
              <a:rPr lang="en-US" err="1"/>
              <a:t>Semibold</a:t>
            </a:r>
            <a:r>
              <a:rPr lang="en-US"/>
              <a:t> 14</a:t>
            </a:r>
          </a:p>
          <a:p>
            <a:pPr lvl="1"/>
            <a:r>
              <a:rPr lang="en-US"/>
              <a:t>Body copy Segoe Regular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a:t>
            </a:r>
          </a:p>
        </p:txBody>
      </p:sp>
      <p:sp>
        <p:nvSpPr>
          <p:cNvPr id="13" name="Content Placeholder 15">
            <a:extLst>
              <a:ext uri="{FF2B5EF4-FFF2-40B4-BE49-F238E27FC236}">
                <a16:creationId xmlns:a16="http://schemas.microsoft.com/office/drawing/2014/main" id="{FF77DBD8-2B61-45DE-BDA5-9EC3F15C028C}"/>
              </a:ext>
            </a:extLst>
          </p:cNvPr>
          <p:cNvSpPr>
            <a:spLocks noGrp="1"/>
          </p:cNvSpPr>
          <p:nvPr>
            <p:ph sz="quarter" idx="21" hasCustomPrompt="1"/>
          </p:nvPr>
        </p:nvSpPr>
        <p:spPr>
          <a:xfrm>
            <a:off x="9073663" y="1980432"/>
            <a:ext cx="2540001" cy="2537294"/>
          </a:xfrm>
        </p:spPr>
        <p:txBody>
          <a:bodyPr anchor="ctr">
            <a:noAutofit/>
          </a:bodyPr>
          <a:lstStyle>
            <a:lvl1pPr marL="0" indent="0" algn="ctr">
              <a:buNone/>
              <a:defRPr sz="1961">
                <a:solidFill>
                  <a:schemeClr val="tx2"/>
                </a:solidFill>
                <a:latin typeface="+mj-lt"/>
              </a:defRPr>
            </a:lvl1pPr>
          </a:lstStyle>
          <a:p>
            <a:pPr lvl="0"/>
            <a:r>
              <a:rPr lang="en-US"/>
              <a:t> </a:t>
            </a:r>
          </a:p>
        </p:txBody>
      </p:sp>
    </p:spTree>
    <p:extLst>
      <p:ext uri="{BB962C8B-B14F-4D97-AF65-F5344CB8AC3E}">
        <p14:creationId xmlns:p14="http://schemas.microsoft.com/office/powerpoint/2010/main" val="1420027285"/>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2_Company History 1">
    <p:spTree>
      <p:nvGrpSpPr>
        <p:cNvPr id="1" name=""/>
        <p:cNvGrpSpPr/>
        <p:nvPr/>
      </p:nvGrpSpPr>
      <p:grpSpPr>
        <a:xfrm>
          <a:off x="0" y="0"/>
          <a:ext cx="0" cy="0"/>
          <a:chOff x="0" y="0"/>
          <a:chExt cx="0" cy="0"/>
        </a:xfrm>
      </p:grpSpPr>
      <p:sp>
        <p:nvSpPr>
          <p:cNvPr id="12" name="Rectangle 11"/>
          <p:cNvSpPr>
            <a:spLocks/>
          </p:cNvSpPr>
          <p:nvPr userDrawn="1"/>
        </p:nvSpPr>
        <p:spPr>
          <a:xfrm>
            <a:off x="2" y="3210472"/>
            <a:ext cx="7268306"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13" name="Rectangle 12"/>
          <p:cNvSpPr>
            <a:spLocks/>
          </p:cNvSpPr>
          <p:nvPr userDrawn="1"/>
        </p:nvSpPr>
        <p:spPr>
          <a:xfrm>
            <a:off x="11772900" y="3194954"/>
            <a:ext cx="419100"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2" name="Rectangle 1">
            <a:extLst>
              <a:ext uri="{FF2B5EF4-FFF2-40B4-BE49-F238E27FC236}">
                <a16:creationId xmlns:a16="http://schemas.microsoft.com/office/drawing/2014/main" id="{F88134B9-5097-4FAD-8319-91ED71F0E18C}"/>
              </a:ext>
            </a:extLst>
          </p:cNvPr>
          <p:cNvSpPr/>
          <p:nvPr userDrawn="1"/>
        </p:nvSpPr>
        <p:spPr bwMode="auto">
          <a:xfrm>
            <a:off x="574197" y="292100"/>
            <a:ext cx="6119680" cy="6069746"/>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10" name="Title 3">
            <a:extLst>
              <a:ext uri="{FF2B5EF4-FFF2-40B4-BE49-F238E27FC236}">
                <a16:creationId xmlns:a16="http://schemas.microsoft.com/office/drawing/2014/main" id="{46719086-594E-4EFF-9A30-EDD535FD7DD3}"/>
              </a:ext>
            </a:extLst>
          </p:cNvPr>
          <p:cNvSpPr>
            <a:spLocks noGrp="1"/>
          </p:cNvSpPr>
          <p:nvPr>
            <p:ph type="title"/>
          </p:nvPr>
        </p:nvSpPr>
        <p:spPr>
          <a:xfrm>
            <a:off x="7624355" y="3210472"/>
            <a:ext cx="3896693" cy="549357"/>
          </a:xfrm>
        </p:spPr>
        <p:txBody>
          <a:bodyPr anchor="b"/>
          <a:lstStyle>
            <a:lvl1pPr algn="l">
              <a:defRPr sz="3200"/>
            </a:lvl1pPr>
          </a:lstStyle>
          <a:p>
            <a:r>
              <a:rPr lang="en-US"/>
              <a:t>Click to edit Master</a:t>
            </a:r>
          </a:p>
        </p:txBody>
      </p:sp>
      <p:sp>
        <p:nvSpPr>
          <p:cNvPr id="11" name="Text Placeholder 13">
            <a:extLst>
              <a:ext uri="{FF2B5EF4-FFF2-40B4-BE49-F238E27FC236}">
                <a16:creationId xmlns:a16="http://schemas.microsoft.com/office/drawing/2014/main" id="{D4CB1C8C-E2A3-4E26-BEE3-4B538680F156}"/>
              </a:ext>
            </a:extLst>
          </p:cNvPr>
          <p:cNvSpPr>
            <a:spLocks noGrp="1"/>
          </p:cNvSpPr>
          <p:nvPr>
            <p:ph type="body" sz="quarter" idx="10"/>
          </p:nvPr>
        </p:nvSpPr>
        <p:spPr>
          <a:xfrm>
            <a:off x="7620000" y="3888921"/>
            <a:ext cx="3901048" cy="409754"/>
          </a:xfrm>
        </p:spPr>
        <p:txBody>
          <a:bodyPr/>
          <a:lstStyle>
            <a:lvl1pPr marL="0" indent="0">
              <a:spcBef>
                <a:spcPts val="600"/>
              </a:spcBef>
              <a:buFont typeface="Arial" panose="020B0604020202020204" pitchFamily="34" charset="0"/>
              <a:buNone/>
              <a:defRPr sz="1400">
                <a:solidFill>
                  <a:schemeClr val="accent3"/>
                </a:solidFill>
              </a:defRPr>
            </a:lvl1pPr>
            <a:lvl2pPr marL="0" indent="0">
              <a:spcBef>
                <a:spcPts val="0"/>
              </a:spcBef>
              <a:buFont typeface="Arial" panose="020B0604020202020204" pitchFamily="34" charset="0"/>
              <a:buNone/>
              <a:defRPr sz="1200"/>
            </a:lvl2pPr>
            <a:lvl3pPr marL="0" indent="0">
              <a:buFont typeface="Arial" panose="020B0604020202020204" pitchFamily="34" charset="0"/>
              <a:buNone/>
              <a:defRPr sz="1400"/>
            </a:lvl3pPr>
            <a:lvl4pPr marL="0" indent="0">
              <a:buFont typeface="Arial" panose="020B0604020202020204" pitchFamily="34" charset="0"/>
              <a:buNone/>
              <a:defRPr sz="1200"/>
            </a:lvl4pPr>
            <a:lvl5pPr marL="0" indent="0">
              <a:buFont typeface="Arial" panose="020B0604020202020204" pitchFamily="34" charset="0"/>
              <a:buNone/>
              <a:defRPr sz="1200"/>
            </a:lvl5pPr>
          </a:lstStyle>
          <a:p>
            <a:pPr lvl="0"/>
            <a:r>
              <a:rPr lang="en-US"/>
              <a:t>Edit Master text styles</a:t>
            </a:r>
          </a:p>
          <a:p>
            <a:pPr lvl="1"/>
            <a:r>
              <a:rPr lang="en-US"/>
              <a:t>Second </a:t>
            </a:r>
            <a:r>
              <a:rPr lang="en-US" err="1"/>
              <a:t>levelC</a:t>
            </a:r>
            <a:endParaRPr lang="en-US"/>
          </a:p>
        </p:txBody>
      </p:sp>
    </p:spTree>
    <p:extLst>
      <p:ext uri="{BB962C8B-B14F-4D97-AF65-F5344CB8AC3E}">
        <p14:creationId xmlns:p14="http://schemas.microsoft.com/office/powerpoint/2010/main" val="846362144"/>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_Team Leader 1">
    <p:bg>
      <p:bgRef idx="1001">
        <a:schemeClr val="bg1"/>
      </p:bgRef>
    </p:bg>
    <p:spTree>
      <p:nvGrpSpPr>
        <p:cNvPr id="1" name=""/>
        <p:cNvGrpSpPr/>
        <p:nvPr/>
      </p:nvGrpSpPr>
      <p:grpSpPr>
        <a:xfrm>
          <a:off x="0" y="0"/>
          <a:ext cx="0" cy="0"/>
          <a:chOff x="0" y="0"/>
          <a:chExt cx="0" cy="0"/>
        </a:xfrm>
      </p:grpSpPr>
      <p:sp>
        <p:nvSpPr>
          <p:cNvPr id="7" name="Picture Placeholder 6"/>
          <p:cNvSpPr>
            <a:spLocks noGrp="1"/>
          </p:cNvSpPr>
          <p:nvPr>
            <p:ph type="pic" sz="quarter" idx="25" hasCustomPrompt="1"/>
          </p:nvPr>
        </p:nvSpPr>
        <p:spPr>
          <a:xfrm>
            <a:off x="293688" y="292100"/>
            <a:ext cx="11604625" cy="3556569"/>
          </a:xfrm>
          <a:pattFill prst="pct5">
            <a:fgClr>
              <a:schemeClr val="accent3"/>
            </a:fgClr>
            <a:bgClr>
              <a:schemeClr val="bg1"/>
            </a:bgClr>
          </a:pattFill>
          <a:ln>
            <a:noFill/>
          </a:ln>
        </p:spPr>
        <p:txBody>
          <a:bodyPr lIns="360000" tIns="360000" rIns="360000" bIns="360000">
            <a:normAutofit/>
          </a:bodyPr>
          <a:lstStyle>
            <a:lvl1pPr algn="ctr">
              <a:defRPr sz="1001" b="1" i="0" cap="none" spc="0" baseline="0">
                <a:solidFill>
                  <a:schemeClr val="accent6"/>
                </a:solidFill>
                <a:latin typeface="+mn-lt"/>
                <a:ea typeface="Muli" charset="0"/>
                <a:cs typeface="Muli" charset="0"/>
              </a:defRPr>
            </a:lvl1pPr>
          </a:lstStyle>
          <a:p>
            <a:r>
              <a:rPr lang="en-US"/>
              <a:t>Image</a:t>
            </a:r>
          </a:p>
          <a:p>
            <a:endParaRPr lang="en-US"/>
          </a:p>
        </p:txBody>
      </p:sp>
      <p:sp>
        <p:nvSpPr>
          <p:cNvPr id="3" name="Title 2">
            <a:extLst>
              <a:ext uri="{FF2B5EF4-FFF2-40B4-BE49-F238E27FC236}">
                <a16:creationId xmlns:a16="http://schemas.microsoft.com/office/drawing/2014/main" id="{03804824-1921-46B6-BFF8-2EF1AD046A54}"/>
              </a:ext>
            </a:extLst>
          </p:cNvPr>
          <p:cNvSpPr>
            <a:spLocks noGrp="1"/>
          </p:cNvSpPr>
          <p:nvPr>
            <p:ph type="title"/>
          </p:nvPr>
        </p:nvSpPr>
        <p:spPr>
          <a:xfrm>
            <a:off x="586740" y="4313017"/>
            <a:ext cx="5936890" cy="1255270"/>
          </a:xfrm>
        </p:spPr>
        <p:txBody>
          <a:bodyPr/>
          <a:lstStyle>
            <a:lvl1pPr algn="l">
              <a:defRPr/>
            </a:lvl1pPr>
          </a:lstStyle>
          <a:p>
            <a:r>
              <a:rPr lang="en-US"/>
              <a:t>Click to edit Master title style</a:t>
            </a:r>
          </a:p>
        </p:txBody>
      </p:sp>
    </p:spTree>
    <p:extLst>
      <p:ext uri="{BB962C8B-B14F-4D97-AF65-F5344CB8AC3E}">
        <p14:creationId xmlns:p14="http://schemas.microsoft.com/office/powerpoint/2010/main" val="3296418661"/>
      </p:ext>
    </p:extLst>
  </p:cSld>
  <p:clrMapOvr>
    <a:overrideClrMapping bg1="lt1" tx1="dk1" bg2="lt2" tx2="dk2" accent1="accent1" accent2="accent2" accent3="accent3" accent4="accent4" accent5="accent5" accent6="accent6" hlink="hlink" folHlink="folHlink"/>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3_Title Only">
    <p:bg>
      <p:bgRef idx="1001">
        <a:schemeClr val="bg1"/>
      </p:bgRef>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6E7D7EE-39B1-4E7B-A954-0B51E4EEA59F}"/>
              </a:ext>
            </a:extLst>
          </p:cNvPr>
          <p:cNvSpPr>
            <a:spLocks noGrp="1"/>
          </p:cNvSpPr>
          <p:nvPr>
            <p:ph type="title"/>
          </p:nvPr>
        </p:nvSpPr>
        <p:spPr>
          <a:xfrm>
            <a:off x="584200" y="2382559"/>
            <a:ext cx="3746260" cy="984885"/>
          </a:xfrm>
        </p:spPr>
        <p:txBody>
          <a:bodyPr anchor="ctr"/>
          <a:lstStyle>
            <a:lvl1pPr algn="l">
              <a:defRPr sz="3200"/>
            </a:lvl1pPr>
          </a:lstStyle>
          <a:p>
            <a:r>
              <a:rPr lang="en-US"/>
              <a:t>Click to edit Master title style</a:t>
            </a:r>
          </a:p>
        </p:txBody>
      </p:sp>
    </p:spTree>
    <p:extLst>
      <p:ext uri="{BB962C8B-B14F-4D97-AF65-F5344CB8AC3E}">
        <p14:creationId xmlns:p14="http://schemas.microsoft.com/office/powerpoint/2010/main" val="145962823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8_Title and Conten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5" name="Text Placeholder 4">
            <a:extLst>
              <a:ext uri="{FF2B5EF4-FFF2-40B4-BE49-F238E27FC236}">
                <a16:creationId xmlns:a16="http://schemas.microsoft.com/office/drawing/2014/main" id="{4B9356B0-DA0F-43A0-AD89-3F76BA01E433}"/>
              </a:ext>
            </a:extLst>
          </p:cNvPr>
          <p:cNvSpPr>
            <a:spLocks noGrp="1"/>
          </p:cNvSpPr>
          <p:nvPr>
            <p:ph type="body" sz="quarter" idx="11"/>
          </p:nvPr>
        </p:nvSpPr>
        <p:spPr>
          <a:xfrm>
            <a:off x="568325" y="1154113"/>
            <a:ext cx="11018838" cy="307777"/>
          </a:xfrm>
        </p:spPr>
        <p:txBody>
          <a:bodyPr/>
          <a:lstStyle>
            <a:lvl1pPr algn="ctr">
              <a:defRPr sz="2000">
                <a:solidFill>
                  <a:schemeClr val="accent3"/>
                </a:solidFill>
                <a:latin typeface="+mn-lt"/>
              </a:defRPr>
            </a:lvl1pPr>
            <a:lvl2pPr algn="ctr">
              <a:defRPr/>
            </a:lvl2pPr>
            <a:lvl3pPr algn="ctr">
              <a:defRPr/>
            </a:lvl3pPr>
            <a:lvl4pPr algn="ctr">
              <a:defRPr/>
            </a:lvl4pPr>
            <a:lvl5pPr algn="ctr">
              <a:defRPr/>
            </a:lvl5pPr>
          </a:lstStyle>
          <a:p>
            <a:pPr lvl="0"/>
            <a:r>
              <a:rPr lang="en-US"/>
              <a:t>Edit Master text styles</a:t>
            </a:r>
          </a:p>
        </p:txBody>
      </p:sp>
    </p:spTree>
    <p:extLst>
      <p:ext uri="{BB962C8B-B14F-4D97-AF65-F5344CB8AC3E}">
        <p14:creationId xmlns:p14="http://schemas.microsoft.com/office/powerpoint/2010/main" val="59441922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Service/Feature template">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2239F997-94F7-4C6B-862D-E87A0013D715}"/>
              </a:ext>
            </a:extLst>
          </p:cNvPr>
          <p:cNvSpPr>
            <a:spLocks noGrp="1"/>
          </p:cNvSpPr>
          <p:nvPr>
            <p:ph type="body" sz="quarter" idx="10"/>
          </p:nvPr>
        </p:nvSpPr>
        <p:spPr>
          <a:xfrm>
            <a:off x="586390" y="1434369"/>
            <a:ext cx="4133088" cy="898708"/>
          </a:xfrm>
        </p:spPr>
        <p:txBody>
          <a:bodyPr wrap="square">
            <a:spAutoFit/>
          </a:bodyPr>
          <a:lstStyle>
            <a:lvl1pPr marL="0" indent="0">
              <a:spcBef>
                <a:spcPts val="600"/>
              </a:spcBef>
              <a:buNone/>
              <a:defRPr sz="2000">
                <a:latin typeface="+mj-lt"/>
              </a:defRPr>
            </a:lvl1pPr>
            <a:lvl2pPr marL="0" indent="0">
              <a:buNone/>
              <a:defRPr sz="1800"/>
            </a:lvl2pPr>
            <a:lvl3pPr marL="171450" indent="-171450">
              <a:buFont typeface="Arial" panose="020B0604020202020204" pitchFamily="34" charset="0"/>
              <a:buChar char="•"/>
              <a:defRPr sz="1400"/>
            </a:lvl3pPr>
            <a:lvl4pPr marL="0" indent="0">
              <a:buNone/>
              <a:defRPr sz="1100"/>
            </a:lvl4pPr>
            <a:lvl5pPr marL="0" indent="0">
              <a:buNone/>
              <a:defRPr sz="1100"/>
            </a:lvl5pPr>
          </a:lstStyle>
          <a:p>
            <a:pPr lvl="0"/>
            <a:r>
              <a:rPr lang="en-US"/>
              <a:t>Edit Master text styles</a:t>
            </a:r>
          </a:p>
          <a:p>
            <a:pPr lvl="1"/>
            <a:r>
              <a:rPr lang="en-US"/>
              <a:t>Second level</a:t>
            </a:r>
          </a:p>
          <a:p>
            <a:pPr lvl="2"/>
            <a:r>
              <a:rPr lang="en-US"/>
              <a:t>Third level</a:t>
            </a:r>
          </a:p>
        </p:txBody>
      </p:sp>
      <p:sp>
        <p:nvSpPr>
          <p:cNvPr id="6" name="Title 6">
            <a:extLst>
              <a:ext uri="{FF2B5EF4-FFF2-40B4-BE49-F238E27FC236}">
                <a16:creationId xmlns:a16="http://schemas.microsoft.com/office/drawing/2014/main" id="{2899FBDC-634F-494E-8F1F-7E606439418D}"/>
              </a:ext>
            </a:extLst>
          </p:cNvPr>
          <p:cNvSpPr>
            <a:spLocks noGrp="1"/>
          </p:cNvSpPr>
          <p:nvPr>
            <p:ph type="title"/>
          </p:nvPr>
        </p:nvSpPr>
        <p:spPr>
          <a:xfrm>
            <a:off x="588263" y="457200"/>
            <a:ext cx="8241412" cy="553998"/>
          </a:xfrm>
        </p:spPr>
        <p:txBody>
          <a:bodyPr/>
          <a:lstStyle/>
          <a:p>
            <a:r>
              <a:rPr lang="en-US"/>
              <a:t>Click to edit Master title style</a:t>
            </a:r>
          </a:p>
        </p:txBody>
      </p:sp>
      <p:sp>
        <p:nvSpPr>
          <p:cNvPr id="8" name="Text Placeholder 2">
            <a:extLst>
              <a:ext uri="{FF2B5EF4-FFF2-40B4-BE49-F238E27FC236}">
                <a16:creationId xmlns:a16="http://schemas.microsoft.com/office/drawing/2014/main" id="{559F4DD6-B245-4647-A11A-23990508A2CA}"/>
              </a:ext>
            </a:extLst>
          </p:cNvPr>
          <p:cNvSpPr>
            <a:spLocks noGrp="1"/>
          </p:cNvSpPr>
          <p:nvPr>
            <p:ph type="body" sz="quarter" idx="11" hasCustomPrompt="1"/>
          </p:nvPr>
        </p:nvSpPr>
        <p:spPr>
          <a:xfrm>
            <a:off x="10010775" y="474595"/>
            <a:ext cx="1887538" cy="738664"/>
          </a:xfrm>
        </p:spPr>
        <p:txBody>
          <a:bodyPr wrap="square" lIns="91440" tIns="45720" rIns="91440" bIns="45720">
            <a:spAutoFit/>
          </a:bodyPr>
          <a:lstStyle>
            <a:lvl1pPr marL="0" indent="0">
              <a:spcBef>
                <a:spcPts val="0"/>
              </a:spcBef>
              <a:buNone/>
              <a:defRPr lang="en-US" sz="1400" dirty="0">
                <a:gradFill>
                  <a:gsLst>
                    <a:gs pos="1250">
                      <a:srgbClr val="1A1A1A"/>
                    </a:gs>
                    <a:gs pos="100000">
                      <a:srgbClr val="1A1A1A"/>
                    </a:gs>
                  </a:gsLst>
                  <a:lin ang="5400000" scaled="0"/>
                </a:gradFill>
                <a:latin typeface="+mj-lt"/>
              </a:defRPr>
            </a:lvl1pPr>
          </a:lstStyle>
          <a:p>
            <a:pPr marL="0" lvl="0"/>
            <a:r>
              <a:rPr lang="en-US"/>
              <a:t>Preview</a:t>
            </a:r>
          </a:p>
          <a:p>
            <a:pPr marL="0" lvl="0"/>
            <a:r>
              <a:rPr lang="en-US"/>
              <a:t>Release</a:t>
            </a:r>
          </a:p>
          <a:p>
            <a:pPr marL="0" lvl="0"/>
            <a:r>
              <a:rPr lang="en-US"/>
              <a:t>Date</a:t>
            </a:r>
          </a:p>
        </p:txBody>
      </p:sp>
    </p:spTree>
    <p:extLst>
      <p:ext uri="{BB962C8B-B14F-4D97-AF65-F5344CB8AC3E}">
        <p14:creationId xmlns:p14="http://schemas.microsoft.com/office/powerpoint/2010/main" val="123926819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4_Title Only">
    <p:bg>
      <p:bgPr>
        <a:solidFill>
          <a:srgbClr val="F2F2F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69240" y="354826"/>
            <a:ext cx="11655840" cy="553998"/>
          </a:xfrm>
        </p:spPr>
        <p:txBody>
          <a:bodyPr/>
          <a:lstStyle>
            <a:lvl1pPr>
              <a:defRPr sz="4000" spc="-50" baseline="0">
                <a:solidFill>
                  <a:schemeClr val="bg1"/>
                </a:solidFill>
              </a:defRPr>
            </a:lvl1pPr>
          </a:lstStyle>
          <a:p>
            <a:r>
              <a:rPr kumimoji="0" lang="en-US" sz="3600" b="1" i="0" u="none" strike="noStrike" kern="1200" cap="none" spc="-50" normalizeH="0" baseline="0" noProof="0">
                <a:ln w="3175">
                  <a:noFill/>
                </a:ln>
                <a:gradFill>
                  <a:gsLst>
                    <a:gs pos="1250">
                      <a:srgbClr val="1A1A1A"/>
                    </a:gs>
                    <a:gs pos="100000">
                      <a:srgbClr val="1A1A1A"/>
                    </a:gs>
                  </a:gsLst>
                  <a:lin ang="5400000" scaled="0"/>
                </a:gradFill>
                <a:effectLst/>
                <a:uLnTx/>
                <a:uFillTx/>
                <a:latin typeface="+mj-lt"/>
                <a:ea typeface="+mn-ea"/>
                <a:cs typeface="Segoe UI" pitchFamily="34" charset="0"/>
              </a:rPr>
              <a:t>Heading Segoe UI </a:t>
            </a:r>
            <a:r>
              <a:rPr kumimoji="0" lang="en-US" sz="3600" b="1" i="0" u="none" strike="noStrike" kern="1200" cap="none" spc="-50" normalizeH="0" baseline="0" noProof="0" err="1">
                <a:ln w="3175">
                  <a:noFill/>
                </a:ln>
                <a:gradFill>
                  <a:gsLst>
                    <a:gs pos="1250">
                      <a:srgbClr val="1A1A1A"/>
                    </a:gs>
                    <a:gs pos="100000">
                      <a:srgbClr val="1A1A1A"/>
                    </a:gs>
                  </a:gsLst>
                  <a:lin ang="5400000" scaled="0"/>
                </a:gradFill>
                <a:effectLst/>
                <a:uLnTx/>
                <a:uFillTx/>
                <a:latin typeface="+mj-lt"/>
                <a:ea typeface="+mn-ea"/>
                <a:cs typeface="Segoe UI" pitchFamily="34" charset="0"/>
              </a:rPr>
              <a:t>Semibold</a:t>
            </a:r>
            <a:r>
              <a:rPr kumimoji="0" lang="en-US" sz="3600" b="1" i="0" u="none" strike="noStrike" kern="1200" cap="none" spc="-50" normalizeH="0" baseline="0" noProof="0">
                <a:ln w="3175">
                  <a:noFill/>
                </a:ln>
                <a:gradFill>
                  <a:gsLst>
                    <a:gs pos="1250">
                      <a:srgbClr val="1A1A1A"/>
                    </a:gs>
                    <a:gs pos="100000">
                      <a:srgbClr val="1A1A1A"/>
                    </a:gs>
                  </a:gsLst>
                  <a:lin ang="5400000" scaled="0"/>
                </a:gradFill>
                <a:effectLst/>
                <a:uLnTx/>
                <a:uFillTx/>
                <a:latin typeface="+mj-lt"/>
                <a:ea typeface="+mn-ea"/>
                <a:cs typeface="Segoe UI" pitchFamily="34" charset="0"/>
              </a:rPr>
              <a:t> 36pt</a:t>
            </a:r>
            <a:endParaRPr lang="en-US"/>
          </a:p>
        </p:txBody>
      </p:sp>
    </p:spTree>
    <p:extLst>
      <p:ext uri="{BB962C8B-B14F-4D97-AF65-F5344CB8AC3E}">
        <p14:creationId xmlns:p14="http://schemas.microsoft.com/office/powerpoint/2010/main" val="1938709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4481416"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4482124" cy="724246"/>
          </a:xfrm>
          <a:noFill/>
        </p:spPr>
        <p:txBody>
          <a:bodyPr wrap="square"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1622924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30_Placeholder-Image">
    <p:spTree>
      <p:nvGrpSpPr>
        <p:cNvPr id="1" name=""/>
        <p:cNvGrpSpPr/>
        <p:nvPr/>
      </p:nvGrpSpPr>
      <p:grpSpPr>
        <a:xfrm>
          <a:off x="0" y="0"/>
          <a:ext cx="0" cy="0"/>
          <a:chOff x="0" y="0"/>
          <a:chExt cx="0" cy="0"/>
        </a:xfrm>
      </p:grpSpPr>
      <p:sp>
        <p:nvSpPr>
          <p:cNvPr id="9" name="Picture Placeholder 2"/>
          <p:cNvSpPr>
            <a:spLocks noGrp="1"/>
          </p:cNvSpPr>
          <p:nvPr>
            <p:ph type="pic" sz="quarter" idx="10"/>
          </p:nvPr>
        </p:nvSpPr>
        <p:spPr>
          <a:xfrm>
            <a:off x="1" y="3671454"/>
            <a:ext cx="4063999" cy="3186546"/>
          </a:xfrm>
          <a:solidFill>
            <a:schemeClr val="bg1">
              <a:lumMod val="95000"/>
            </a:schemeClr>
          </a:solidFill>
        </p:spPr>
        <p:txBody>
          <a:bodyPr>
            <a:normAutofit/>
          </a:bodyPr>
          <a:lstStyle>
            <a:lvl1pPr>
              <a:defRPr sz="1400"/>
            </a:lvl1pPr>
          </a:lstStyle>
          <a:p>
            <a:endParaRPr lang="en-US"/>
          </a:p>
        </p:txBody>
      </p:sp>
      <p:sp>
        <p:nvSpPr>
          <p:cNvPr id="8" name="Picture Placeholder 2"/>
          <p:cNvSpPr>
            <a:spLocks noGrp="1"/>
          </p:cNvSpPr>
          <p:nvPr>
            <p:ph type="pic" sz="quarter" idx="11"/>
          </p:nvPr>
        </p:nvSpPr>
        <p:spPr>
          <a:xfrm>
            <a:off x="8128001" y="3671454"/>
            <a:ext cx="4063999" cy="3186546"/>
          </a:xfrm>
          <a:solidFill>
            <a:schemeClr val="bg1">
              <a:lumMod val="95000"/>
            </a:schemeClr>
          </a:solidFill>
        </p:spPr>
        <p:txBody>
          <a:bodyPr>
            <a:normAutofit/>
          </a:bodyPr>
          <a:lstStyle>
            <a:lvl1pPr>
              <a:defRPr sz="1400"/>
            </a:lvl1pPr>
          </a:lstStyle>
          <a:p>
            <a:endParaRPr lang="en-US"/>
          </a:p>
        </p:txBody>
      </p:sp>
    </p:spTree>
    <p:extLst>
      <p:ext uri="{BB962C8B-B14F-4D97-AF65-F5344CB8AC3E}">
        <p14:creationId xmlns:p14="http://schemas.microsoft.com/office/powerpoint/2010/main" val="41562130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4518C1E-830F-2F46-A40F-77FB597B82BB}" type="datetimeFigureOut">
              <a:rPr lang="en-US" smtClean="0"/>
              <a:t>10/23/2020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8DC6B8-2AF7-7B47-B275-9C11723CE011}" type="slidenum">
              <a:rPr lang="en-US" smtClean="0"/>
              <a:t>‹#›</a:t>
            </a:fld>
            <a:endParaRPr lang="en-US"/>
          </a:p>
        </p:txBody>
      </p:sp>
    </p:spTree>
    <p:extLst>
      <p:ext uri="{BB962C8B-B14F-4D97-AF65-F5344CB8AC3E}">
        <p14:creationId xmlns:p14="http://schemas.microsoft.com/office/powerpoint/2010/main" val="2854054874"/>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7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2015178"/>
            <a:ext cx="372491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B9356B0-DA0F-43A0-AD89-3F76BA01E433}"/>
              </a:ext>
            </a:extLst>
          </p:cNvPr>
          <p:cNvSpPr>
            <a:spLocks noGrp="1"/>
          </p:cNvSpPr>
          <p:nvPr>
            <p:ph type="body" sz="quarter" idx="11"/>
          </p:nvPr>
        </p:nvSpPr>
        <p:spPr>
          <a:xfrm>
            <a:off x="568325" y="1154113"/>
            <a:ext cx="11018838" cy="307777"/>
          </a:xfrm>
        </p:spPr>
        <p:txBody>
          <a:bodyPr/>
          <a:lstStyle>
            <a:lvl1pPr algn="ctr">
              <a:defRPr sz="2000">
                <a:solidFill>
                  <a:schemeClr val="accent3"/>
                </a:solidFill>
                <a:latin typeface="+mn-lt"/>
              </a:defRPr>
            </a:lvl1pPr>
            <a:lvl2pPr algn="ctr">
              <a:defRPr/>
            </a:lvl2pPr>
            <a:lvl3pPr algn="ctr">
              <a:defRPr/>
            </a:lvl3pPr>
            <a:lvl4pPr algn="ctr">
              <a:defRPr/>
            </a:lvl4pPr>
            <a:lvl5pPr algn="ctr">
              <a:defRPr/>
            </a:lvl5pPr>
          </a:lstStyle>
          <a:p>
            <a:pPr lvl="0"/>
            <a:r>
              <a:rPr lang="en-US"/>
              <a:t>Edit Master text styles</a:t>
            </a:r>
          </a:p>
        </p:txBody>
      </p:sp>
    </p:spTree>
    <p:extLst>
      <p:ext uri="{BB962C8B-B14F-4D97-AF65-F5344CB8AC3E}">
        <p14:creationId xmlns:p14="http://schemas.microsoft.com/office/powerpoint/2010/main" val="68525171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1A64D4-36C8-4E7B-A85E-E88AAB7A1DAD}"/>
              </a:ext>
            </a:extLst>
          </p:cNvPr>
          <p:cNvSpPr>
            <a:spLocks noGrp="1"/>
          </p:cNvSpPr>
          <p:nvPr>
            <p:ph type="title" hasCustomPrompt="1"/>
          </p:nvPr>
        </p:nvSpPr>
        <p:spPr/>
        <p:txBody>
          <a:bodyPr/>
          <a:lstStyle>
            <a:lvl1pPr>
              <a:defRPr/>
            </a:lvl1pPr>
          </a:lstStyle>
          <a:p>
            <a:r>
              <a:rPr lang="en-US"/>
              <a:t>Table layout</a:t>
            </a:r>
          </a:p>
        </p:txBody>
      </p:sp>
      <p:sp>
        <p:nvSpPr>
          <p:cNvPr id="3" name="Table Placeholder 3">
            <a:extLst>
              <a:ext uri="{FF2B5EF4-FFF2-40B4-BE49-F238E27FC236}">
                <a16:creationId xmlns:a16="http://schemas.microsoft.com/office/drawing/2014/main" id="{799541BE-F62C-4AC6-9BA9-8BCB001A17D3}"/>
              </a:ext>
            </a:extLst>
          </p:cNvPr>
          <p:cNvSpPr>
            <a:spLocks noGrp="1"/>
          </p:cNvSpPr>
          <p:nvPr>
            <p:ph type="tbl" sz="quarter" idx="10" hasCustomPrompt="1"/>
          </p:nvPr>
        </p:nvSpPr>
        <p:spPr>
          <a:xfrm>
            <a:off x="583558" y="1996281"/>
            <a:ext cx="11025830" cy="4280694"/>
          </a:xfrm>
        </p:spPr>
        <p:txBody>
          <a:bodyPr bIns="1737360" anchor="ctr">
            <a:noAutofit/>
          </a:bodyPr>
          <a:lstStyle>
            <a:lvl1pPr algn="ctr">
              <a:defRPr sz="1600">
                <a:solidFill>
                  <a:schemeClr val="tx1"/>
                </a:solidFill>
                <a:latin typeface="+mj-lt"/>
              </a:defRPr>
            </a:lvl1pPr>
          </a:lstStyle>
          <a:p>
            <a:r>
              <a:rPr lang="en-US"/>
              <a:t> </a:t>
            </a:r>
          </a:p>
        </p:txBody>
      </p:sp>
    </p:spTree>
    <p:extLst>
      <p:ext uri="{BB962C8B-B14F-4D97-AF65-F5344CB8AC3E}">
        <p14:creationId xmlns:p14="http://schemas.microsoft.com/office/powerpoint/2010/main" val="3984768921"/>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4427359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3_Title Only">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354826"/>
            <a:ext cx="11655840" cy="899665"/>
          </a:xfrm>
        </p:spPr>
        <p:txBody>
          <a:bodyPr/>
          <a:lstStyle>
            <a:lvl1pPr>
              <a:defRPr sz="4000" spc="-50" baseline="0">
                <a:solidFill>
                  <a:schemeClr val="bg1"/>
                </a:solidFill>
              </a:defRPr>
            </a:lvl1pPr>
          </a:lstStyle>
          <a:p>
            <a:r>
              <a:rPr lang="en-US"/>
              <a:t>Click to edit Master title style</a:t>
            </a:r>
          </a:p>
        </p:txBody>
      </p:sp>
    </p:spTree>
    <p:extLst>
      <p:ext uri="{BB962C8B-B14F-4D97-AF65-F5344CB8AC3E}">
        <p14:creationId xmlns:p14="http://schemas.microsoft.com/office/powerpoint/2010/main" val="4075167097"/>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p>
        </p:txBody>
      </p:sp>
      <p:sp>
        <p:nvSpPr>
          <p:cNvPr id="3" name="Subtitle 2"/>
          <p:cNvSpPr>
            <a:spLocks noGrp="1"/>
          </p:cNvSpPr>
          <p:nvPr>
            <p:ph type="subTitle" idx="1"/>
          </p:nvPr>
        </p:nvSpPr>
        <p:spPr>
          <a:xfrm>
            <a:off x="1524000" y="3602038"/>
            <a:ext cx="9144000" cy="513510"/>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3B8F3CB5-9225-4F5A-9B56-B748770810A2}" type="datetimeFigureOut">
              <a:rPr lang="en-US" smtClean="0"/>
              <a:t>10/23/2020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37BDB02-CCAE-42BD-BC30-E87B59DCF8DF}" type="slidenum">
              <a:rPr lang="en-US" smtClean="0"/>
              <a:t>‹#›</a:t>
            </a:fld>
            <a:endParaRPr lang="en-US" dirty="0"/>
          </a:p>
        </p:txBody>
      </p:sp>
    </p:spTree>
    <p:extLst>
      <p:ext uri="{BB962C8B-B14F-4D97-AF65-F5344CB8AC3E}">
        <p14:creationId xmlns:p14="http://schemas.microsoft.com/office/powerpoint/2010/main" val="36448534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blue">
    <p:bg>
      <p:bgPr>
        <a:solidFill>
          <a:schemeClr val="accent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4B720B8-7CC5-4B79-9214-8AA4DBC7029E}"/>
              </a:ext>
            </a:extLst>
          </p:cNvPr>
          <p:cNvSpPr>
            <a:spLocks noGrp="1"/>
          </p:cNvSpPr>
          <p:nvPr userDrawn="1">
            <p:ph type="title" hasCustomPrompt="1"/>
          </p:nvPr>
        </p:nvSpPr>
        <p:spPr>
          <a:xfrm>
            <a:off x="584200" y="2919762"/>
            <a:ext cx="9144000" cy="614014"/>
          </a:xfrm>
          <a:noFill/>
        </p:spPr>
        <p:txBody>
          <a:bodyPr lIns="0" tIns="0" rIns="0" bIns="0" anchor="b" anchorCtr="0">
            <a:spAutoFit/>
          </a:bodyPr>
          <a:lstStyle>
            <a:lvl1pPr>
              <a:defRPr sz="4200" spc="-50" baseline="0">
                <a:solidFill>
                  <a:schemeClr val="bg1"/>
                </a:solidFill>
                <a:latin typeface="+mj-lt"/>
                <a:cs typeface="Segoe UI" panose="020B0502040204020203" pitchFamily="34" charset="0"/>
              </a:defRPr>
            </a:lvl1pPr>
          </a:lstStyle>
          <a:p>
            <a:r>
              <a:rPr lang="en-US"/>
              <a:t>Section title</a:t>
            </a:r>
          </a:p>
        </p:txBody>
      </p:sp>
    </p:spTree>
    <p:extLst>
      <p:ext uri="{BB962C8B-B14F-4D97-AF65-F5344CB8AC3E}">
        <p14:creationId xmlns:p14="http://schemas.microsoft.com/office/powerpoint/2010/main" val="950906701"/>
      </p:ext>
    </p:extLst>
  </p:cSld>
  <p:clrMapOvr>
    <a:overrideClrMapping bg1="lt1" tx1="dk1" bg2="lt2" tx2="dk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emf"/><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tags" Target="../tags/tag3.xml"/><Relationship Id="rId3" Type="http://schemas.openxmlformats.org/officeDocument/2006/relationships/slideLayout" Target="../slideLayouts/slideLayout22.xml"/><Relationship Id="rId7" Type="http://schemas.openxmlformats.org/officeDocument/2006/relationships/slideLayout" Target="../slideLayouts/slideLayout26.xml"/><Relationship Id="rId12" Type="http://schemas.openxmlformats.org/officeDocument/2006/relationships/theme" Target="../theme/theme2.xml"/><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0" Type="http://schemas.openxmlformats.org/officeDocument/2006/relationships/slideLayout" Target="../slideLayouts/slideLayout29.xml"/><Relationship Id="rId4" Type="http://schemas.openxmlformats.org/officeDocument/2006/relationships/slideLayout" Target="../slideLayouts/slideLayout23.xml"/><Relationship Id="rId9" Type="http://schemas.openxmlformats.org/officeDocument/2006/relationships/slideLayout" Target="../slideLayouts/slideLayout28.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43.xml"/><Relationship Id="rId18" Type="http://schemas.openxmlformats.org/officeDocument/2006/relationships/slideLayout" Target="../slideLayouts/slideLayout48.xml"/><Relationship Id="rId26" Type="http://schemas.openxmlformats.org/officeDocument/2006/relationships/slideLayout" Target="../slideLayouts/slideLayout56.xml"/><Relationship Id="rId39" Type="http://schemas.openxmlformats.org/officeDocument/2006/relationships/slideLayout" Target="../slideLayouts/slideLayout69.xml"/><Relationship Id="rId21" Type="http://schemas.openxmlformats.org/officeDocument/2006/relationships/slideLayout" Target="../slideLayouts/slideLayout51.xml"/><Relationship Id="rId34" Type="http://schemas.openxmlformats.org/officeDocument/2006/relationships/slideLayout" Target="../slideLayouts/slideLayout64.xml"/><Relationship Id="rId42" Type="http://schemas.openxmlformats.org/officeDocument/2006/relationships/slideLayout" Target="../slideLayouts/slideLayout72.xml"/><Relationship Id="rId47" Type="http://schemas.openxmlformats.org/officeDocument/2006/relationships/slideLayout" Target="../slideLayouts/slideLayout77.xml"/><Relationship Id="rId50" Type="http://schemas.openxmlformats.org/officeDocument/2006/relationships/slideLayout" Target="../slideLayouts/slideLayout80.xml"/><Relationship Id="rId7" Type="http://schemas.openxmlformats.org/officeDocument/2006/relationships/slideLayout" Target="../slideLayouts/slideLayout37.xml"/><Relationship Id="rId2" Type="http://schemas.openxmlformats.org/officeDocument/2006/relationships/slideLayout" Target="../slideLayouts/slideLayout32.xml"/><Relationship Id="rId16" Type="http://schemas.openxmlformats.org/officeDocument/2006/relationships/slideLayout" Target="../slideLayouts/slideLayout46.xml"/><Relationship Id="rId29" Type="http://schemas.openxmlformats.org/officeDocument/2006/relationships/slideLayout" Target="../slideLayouts/slideLayout59.xml"/><Relationship Id="rId11" Type="http://schemas.openxmlformats.org/officeDocument/2006/relationships/slideLayout" Target="../slideLayouts/slideLayout41.xml"/><Relationship Id="rId24" Type="http://schemas.openxmlformats.org/officeDocument/2006/relationships/slideLayout" Target="../slideLayouts/slideLayout54.xml"/><Relationship Id="rId32" Type="http://schemas.openxmlformats.org/officeDocument/2006/relationships/slideLayout" Target="../slideLayouts/slideLayout62.xml"/><Relationship Id="rId37" Type="http://schemas.openxmlformats.org/officeDocument/2006/relationships/slideLayout" Target="../slideLayouts/slideLayout67.xml"/><Relationship Id="rId40" Type="http://schemas.openxmlformats.org/officeDocument/2006/relationships/slideLayout" Target="../slideLayouts/slideLayout70.xml"/><Relationship Id="rId45" Type="http://schemas.openxmlformats.org/officeDocument/2006/relationships/slideLayout" Target="../slideLayouts/slideLayout75.xml"/><Relationship Id="rId5" Type="http://schemas.openxmlformats.org/officeDocument/2006/relationships/slideLayout" Target="../slideLayouts/slideLayout35.xml"/><Relationship Id="rId15" Type="http://schemas.openxmlformats.org/officeDocument/2006/relationships/slideLayout" Target="../slideLayouts/slideLayout45.xml"/><Relationship Id="rId23" Type="http://schemas.openxmlformats.org/officeDocument/2006/relationships/slideLayout" Target="../slideLayouts/slideLayout53.xml"/><Relationship Id="rId28" Type="http://schemas.openxmlformats.org/officeDocument/2006/relationships/slideLayout" Target="../slideLayouts/slideLayout58.xml"/><Relationship Id="rId36" Type="http://schemas.openxmlformats.org/officeDocument/2006/relationships/slideLayout" Target="../slideLayouts/slideLayout66.xml"/><Relationship Id="rId49" Type="http://schemas.openxmlformats.org/officeDocument/2006/relationships/slideLayout" Target="../slideLayouts/slideLayout79.xml"/><Relationship Id="rId10" Type="http://schemas.openxmlformats.org/officeDocument/2006/relationships/slideLayout" Target="../slideLayouts/slideLayout40.xml"/><Relationship Id="rId19" Type="http://schemas.openxmlformats.org/officeDocument/2006/relationships/slideLayout" Target="../slideLayouts/slideLayout49.xml"/><Relationship Id="rId31" Type="http://schemas.openxmlformats.org/officeDocument/2006/relationships/slideLayout" Target="../slideLayouts/slideLayout61.xml"/><Relationship Id="rId44" Type="http://schemas.openxmlformats.org/officeDocument/2006/relationships/slideLayout" Target="../slideLayouts/slideLayout74.xml"/><Relationship Id="rId52" Type="http://schemas.openxmlformats.org/officeDocument/2006/relationships/image" Target="../media/image9.emf"/><Relationship Id="rId4" Type="http://schemas.openxmlformats.org/officeDocument/2006/relationships/slideLayout" Target="../slideLayouts/slideLayout34.xml"/><Relationship Id="rId9" Type="http://schemas.openxmlformats.org/officeDocument/2006/relationships/slideLayout" Target="../slideLayouts/slideLayout39.xml"/><Relationship Id="rId14" Type="http://schemas.openxmlformats.org/officeDocument/2006/relationships/slideLayout" Target="../slideLayouts/slideLayout44.xml"/><Relationship Id="rId22" Type="http://schemas.openxmlformats.org/officeDocument/2006/relationships/slideLayout" Target="../slideLayouts/slideLayout52.xml"/><Relationship Id="rId27" Type="http://schemas.openxmlformats.org/officeDocument/2006/relationships/slideLayout" Target="../slideLayouts/slideLayout57.xml"/><Relationship Id="rId30" Type="http://schemas.openxmlformats.org/officeDocument/2006/relationships/slideLayout" Target="../slideLayouts/slideLayout60.xml"/><Relationship Id="rId35" Type="http://schemas.openxmlformats.org/officeDocument/2006/relationships/slideLayout" Target="../slideLayouts/slideLayout65.xml"/><Relationship Id="rId43" Type="http://schemas.openxmlformats.org/officeDocument/2006/relationships/slideLayout" Target="../slideLayouts/slideLayout73.xml"/><Relationship Id="rId48" Type="http://schemas.openxmlformats.org/officeDocument/2006/relationships/slideLayout" Target="../slideLayouts/slideLayout78.xml"/><Relationship Id="rId8" Type="http://schemas.openxmlformats.org/officeDocument/2006/relationships/slideLayout" Target="../slideLayouts/slideLayout38.xml"/><Relationship Id="rId51" Type="http://schemas.openxmlformats.org/officeDocument/2006/relationships/theme" Target="../theme/theme3.xml"/><Relationship Id="rId3" Type="http://schemas.openxmlformats.org/officeDocument/2006/relationships/slideLayout" Target="../slideLayouts/slideLayout33.xml"/><Relationship Id="rId12" Type="http://schemas.openxmlformats.org/officeDocument/2006/relationships/slideLayout" Target="../slideLayouts/slideLayout42.xml"/><Relationship Id="rId17" Type="http://schemas.openxmlformats.org/officeDocument/2006/relationships/slideLayout" Target="../slideLayouts/slideLayout47.xml"/><Relationship Id="rId25" Type="http://schemas.openxmlformats.org/officeDocument/2006/relationships/slideLayout" Target="../slideLayouts/slideLayout55.xml"/><Relationship Id="rId33" Type="http://schemas.openxmlformats.org/officeDocument/2006/relationships/slideLayout" Target="../slideLayouts/slideLayout63.xml"/><Relationship Id="rId38" Type="http://schemas.openxmlformats.org/officeDocument/2006/relationships/slideLayout" Target="../slideLayouts/slideLayout68.xml"/><Relationship Id="rId46" Type="http://schemas.openxmlformats.org/officeDocument/2006/relationships/slideLayout" Target="../slideLayouts/slideLayout76.xml"/><Relationship Id="rId20" Type="http://schemas.openxmlformats.org/officeDocument/2006/relationships/slideLayout" Target="../slideLayouts/slideLayout50.xml"/><Relationship Id="rId41" Type="http://schemas.openxmlformats.org/officeDocument/2006/relationships/slideLayout" Target="../slideLayouts/slideLayout71.xml"/><Relationship Id="rId1" Type="http://schemas.openxmlformats.org/officeDocument/2006/relationships/slideLayout" Target="../slideLayouts/slideLayout31.xml"/><Relationship Id="rId6" Type="http://schemas.openxmlformats.org/officeDocument/2006/relationships/slideLayout" Target="../slideLayouts/slideLayout36.xm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82.xml"/><Relationship Id="rId1" Type="http://schemas.openxmlformats.org/officeDocument/2006/relationships/slideLayout" Target="../slideLayouts/slideLayout8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3558" y="521884"/>
            <a:ext cx="11027418" cy="528644"/>
          </a:xfrm>
          <a:prstGeom prst="rect">
            <a:avLst/>
          </a:prstGeom>
        </p:spPr>
        <p:txBody>
          <a:bodyPr vert="horz" wrap="square" lIns="0" tIns="0" rIns="0" bIns="0" rtlCol="0" anchor="t">
            <a:noAutofit/>
          </a:bodyPr>
          <a:lstStyle/>
          <a:p>
            <a:r>
              <a:rPr lang="en-US"/>
              <a:t>Click to edit Master title style</a:t>
            </a:r>
          </a:p>
        </p:txBody>
      </p:sp>
      <p:sp>
        <p:nvSpPr>
          <p:cNvPr id="4" name="Text Placeholder 3"/>
          <p:cNvSpPr>
            <a:spLocks noGrp="1"/>
          </p:cNvSpPr>
          <p:nvPr>
            <p:ph type="body" idx="1"/>
          </p:nvPr>
        </p:nvSpPr>
        <p:spPr>
          <a:xfrm>
            <a:off x="583558" y="1434429"/>
            <a:ext cx="11027418" cy="2420856"/>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1" cstate="screen">
            <a:extLst>
              <a:ext uri="{28A0092B-C50C-407E-A947-70E740481C1C}">
                <a14:useLocalDpi xmlns:a14="http://schemas.microsoft.com/office/drawing/2010/main"/>
              </a:ext>
            </a:extLst>
          </a:blip>
          <a:stretch>
            <a:fillRect/>
          </a:stretch>
        </p:blipFill>
        <p:spPr>
          <a:xfrm rot="5400000">
            <a:off x="9272208" y="3012080"/>
            <a:ext cx="6858623" cy="833218"/>
          </a:xfrm>
          <a:prstGeom prst="rect">
            <a:avLst/>
          </a:prstGeom>
        </p:spPr>
      </p:pic>
    </p:spTree>
    <p:extLst>
      <p:ext uri="{BB962C8B-B14F-4D97-AF65-F5344CB8AC3E}">
        <p14:creationId xmlns:p14="http://schemas.microsoft.com/office/powerpoint/2010/main" val="3640030619"/>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83" r:id="rId5"/>
    <p:sldLayoutId id="2147483684" r:id="rId6"/>
    <p:sldLayoutId id="2147483685" r:id="rId7"/>
    <p:sldLayoutId id="2147483686" r:id="rId8"/>
    <p:sldLayoutId id="2147483690" r:id="rId9"/>
    <p:sldLayoutId id="2147483691" r:id="rId10"/>
    <p:sldLayoutId id="2147483692" r:id="rId11"/>
    <p:sldLayoutId id="2147483693" r:id="rId12"/>
    <p:sldLayoutId id="2147483694" r:id="rId13"/>
    <p:sldLayoutId id="2147483695" r:id="rId14"/>
    <p:sldLayoutId id="2147483696" r:id="rId15"/>
    <p:sldLayoutId id="2147483702" r:id="rId16"/>
    <p:sldLayoutId id="2147483862" r:id="rId17"/>
    <p:sldLayoutId id="2147483863" r:id="rId18"/>
    <p:sldLayoutId id="2147483864" r:id="rId19"/>
  </p:sldLayoutIdLst>
  <p:transition>
    <p:fade/>
  </p:transition>
  <p:txStyles>
    <p:titleStyle>
      <a:lvl1pPr algn="l" defTabSz="914367" rtl="0" eaLnBrk="1" latinLnBrk="0" hangingPunct="1">
        <a:lnSpc>
          <a:spcPct val="95000"/>
        </a:lnSpc>
        <a:spcBef>
          <a:spcPct val="0"/>
        </a:spcBef>
        <a:buNone/>
        <a:defRPr lang="en-US" sz="3200" b="0" kern="1200" cap="none" spc="-147" baseline="0" dirty="0" smtClean="0">
          <a:ln w="3175">
            <a:noFill/>
          </a:ln>
          <a:solidFill>
            <a:schemeClr val="tx1"/>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2000"/>
        </a:spcBef>
        <a:spcAft>
          <a:spcPts val="0"/>
        </a:spcAft>
        <a:buClrTx/>
        <a:buSzPct val="90000"/>
        <a:buFont typeface="Wingdings" panose="05000000000000000000" pitchFamily="2" charset="2"/>
        <a:buNone/>
        <a:tabLst/>
        <a:defRPr sz="2400" kern="1200" spc="0" baseline="0">
          <a:solidFill>
            <a:schemeClr val="tx1"/>
          </a:solidFill>
          <a:latin typeface="+mn-lt"/>
          <a:ea typeface="+mn-ea"/>
          <a:cs typeface="+mn-cs"/>
        </a:defRPr>
      </a:lvl1pPr>
      <a:lvl2pPr marL="224097" marR="0" indent="0" algn="l" defTabSz="914367" rtl="0" eaLnBrk="1" fontAlgn="auto" latinLnBrk="0" hangingPunct="1">
        <a:lnSpc>
          <a:spcPct val="100000"/>
        </a:lnSpc>
        <a:spcBef>
          <a:spcPts val="2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48193" marR="0" indent="0" algn="l" defTabSz="914367" rtl="0" eaLnBrk="1" fontAlgn="auto" latinLnBrk="0" hangingPunct="1">
        <a:lnSpc>
          <a:spcPct val="100000"/>
        </a:lnSpc>
        <a:spcBef>
          <a:spcPts val="2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72290" marR="0" indent="0" algn="l" defTabSz="914367" rtl="0" eaLnBrk="1" fontAlgn="auto" latinLnBrk="0" hangingPunct="1">
        <a:lnSpc>
          <a:spcPct val="100000"/>
        </a:lnSpc>
        <a:spcBef>
          <a:spcPts val="2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896386" marR="0" indent="0" algn="l" defTabSz="914367" rtl="0" eaLnBrk="1" fontAlgn="auto" latinLnBrk="0" hangingPunct="1">
        <a:lnSpc>
          <a:spcPct val="100000"/>
        </a:lnSpc>
        <a:spcBef>
          <a:spcPts val="2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7" pos="1965">
          <p15:clr>
            <a:srgbClr val="A4A3A4"/>
          </p15:clr>
        </p15:guide>
        <p15:guide id="8" pos="2148">
          <p15:clr>
            <a:srgbClr val="A4A3A4"/>
          </p15:clr>
        </p15:guide>
        <p15:guide id="9" pos="4941">
          <p15:clr>
            <a:srgbClr val="F26B43"/>
          </p15:clr>
        </p15:guide>
        <p15:guide id="10" pos="5125">
          <p15:clr>
            <a:srgbClr val="F26B43"/>
          </p15:clr>
        </p15:guide>
        <p15:guide id="11" pos="5535">
          <p15:clr>
            <a:srgbClr val="A4A3A4"/>
          </p15:clr>
        </p15:guide>
        <p15:guide id="16" pos="181">
          <p15:clr>
            <a:srgbClr val="A4A3A4"/>
          </p15:clr>
        </p15:guide>
        <p15:guide id="17" pos="7498">
          <p15:clr>
            <a:srgbClr val="A4A3A4"/>
          </p15:clr>
        </p15:guide>
        <p15:guide id="19" orient="horz" pos="732">
          <p15:clr>
            <a:srgbClr val="A4A3A4"/>
          </p15:clr>
        </p15:guide>
        <p15:guide id="21" orient="horz" pos="1614">
          <p15:clr>
            <a:srgbClr val="A4A3A4"/>
          </p15:clr>
        </p15:guide>
        <p15:guide id="23" orient="horz" pos="1802">
          <p15:clr>
            <a:srgbClr val="A4A3A4"/>
          </p15:clr>
        </p15:guide>
        <p15:guide id="25" orient="horz" pos="366">
          <p15:clr>
            <a:srgbClr val="F26B43"/>
          </p15:clr>
        </p15:guide>
        <p15:guide id="26" orient="horz" pos="3954">
          <p15:clr>
            <a:srgbClr val="F26B43"/>
          </p15:clr>
        </p15:guide>
        <p15:guide id="28" orient="horz" pos="2515">
          <p15:clr>
            <a:srgbClr val="A4A3A4"/>
          </p15:clr>
        </p15:guide>
        <p15:guide id="29" orient="horz" pos="2709">
          <p15:clr>
            <a:srgbClr val="A4A3A4"/>
          </p15:clr>
        </p15:guide>
        <p15:guide id="30" orient="horz" pos="3604">
          <p15:clr>
            <a:srgbClr val="A4A3A4"/>
          </p15:clr>
        </p15:guide>
        <p15:guide id="31" pos="365">
          <p15:clr>
            <a:srgbClr val="F26B43"/>
          </p15:clr>
        </p15:guide>
        <p15:guide id="32" pos="7313">
          <p15:clr>
            <a:srgbClr val="F26B43"/>
          </p15:clr>
        </p15:guide>
        <p15:guide id="33" orient="horz" pos="4133">
          <p15:clr>
            <a:srgbClr val="A4A3A4"/>
          </p15:clr>
        </p15:guide>
        <p15:guide id="34" orient="horz" pos="187">
          <p15:clr>
            <a:srgbClr val="A4A3A4"/>
          </p15:clr>
        </p15:guide>
        <p15:guide id="36" pos="2554">
          <p15:clr>
            <a:srgbClr val="F26B43"/>
          </p15:clr>
        </p15:guide>
        <p15:guide id="37" pos="2741">
          <p15:clr>
            <a:srgbClr val="F26B43"/>
          </p15:clr>
        </p15:guide>
        <p15:guide id="40" pos="3749">
          <p15:clr>
            <a:srgbClr val="A4A3A4"/>
          </p15:clr>
        </p15:guide>
        <p15:guide id="41" pos="3931">
          <p15:clr>
            <a:srgbClr val="A4A3A4"/>
          </p15:clr>
        </p15:guide>
        <p15:guide id="45" pos="5717">
          <p15:clr>
            <a:srgbClr val="A4A3A4"/>
          </p15:clr>
        </p15:guide>
        <p15:guide id="49" orient="horz" pos="3422">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3"/>
    </p:custDataLst>
    <p:extLst>
      <p:ext uri="{BB962C8B-B14F-4D97-AF65-F5344CB8AC3E}">
        <p14:creationId xmlns:p14="http://schemas.microsoft.com/office/powerpoint/2010/main" val="2438902030"/>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4" r:id="rId5"/>
    <p:sldLayoutId id="2147483715" r:id="rId6"/>
    <p:sldLayoutId id="2147483716" r:id="rId7"/>
    <p:sldLayoutId id="2147483717" r:id="rId8"/>
    <p:sldLayoutId id="2147483718" r:id="rId9"/>
    <p:sldLayoutId id="2147483719" r:id="rId10"/>
    <p:sldLayoutId id="214748386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68449" y="600825"/>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p:nvPicPr>
        <p:blipFill>
          <a:blip r:embed="rId52">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50" name="Text Placeholder 3">
            <a:extLst>
              <a:ext uri="{FF2B5EF4-FFF2-40B4-BE49-F238E27FC236}">
                <a16:creationId xmlns:a16="http://schemas.microsoft.com/office/drawing/2014/main" id="{01F4A75A-BB8D-4E06-B895-2700CB85803E}"/>
              </a:ext>
            </a:extLst>
          </p:cNvPr>
          <p:cNvSpPr>
            <a:spLocks noGrp="1"/>
          </p:cNvSpPr>
          <p:nvPr>
            <p:ph type="body" idx="1"/>
          </p:nvPr>
        </p:nvSpPr>
        <p:spPr>
          <a:xfrm>
            <a:off x="584200" y="1435503"/>
            <a:ext cx="11018520" cy="1689693"/>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1" name="NEW Brand Colors 2018">
            <a:extLst>
              <a:ext uri="{FF2B5EF4-FFF2-40B4-BE49-F238E27FC236}">
                <a16:creationId xmlns:a16="http://schemas.microsoft.com/office/drawing/2014/main" id="{8ED5FF85-C810-4C50-B967-D5EFE1B23700}"/>
              </a:ext>
            </a:extLst>
          </p:cNvPr>
          <p:cNvPicPr>
            <a:picLocks noChangeAspect="1"/>
          </p:cNvPicPr>
          <p:nvPr userDrawn="1"/>
        </p:nvPicPr>
        <p:blipFill>
          <a:blip r:embed="rId52"/>
          <a:stretch>
            <a:fillRect/>
          </a:stretch>
        </p:blipFill>
        <p:spPr>
          <a:xfrm rot="5400000">
            <a:off x="9288988" y="2942644"/>
            <a:ext cx="6858000" cy="972712"/>
          </a:xfrm>
          <a:prstGeom prst="rect">
            <a:avLst/>
          </a:prstGeom>
        </p:spPr>
      </p:pic>
      <p:grpSp>
        <p:nvGrpSpPr>
          <p:cNvPr id="52" name="GRID" hidden="1">
            <a:extLst>
              <a:ext uri="{FF2B5EF4-FFF2-40B4-BE49-F238E27FC236}">
                <a16:creationId xmlns:a16="http://schemas.microsoft.com/office/drawing/2014/main" id="{5D00A10B-136E-4725-8761-54621A10BBF9}"/>
              </a:ext>
            </a:extLst>
          </p:cNvPr>
          <p:cNvGrpSpPr/>
          <p:nvPr userDrawn="1"/>
        </p:nvGrpSpPr>
        <p:grpSpPr>
          <a:xfrm>
            <a:off x="0" y="0"/>
            <a:ext cx="12192000" cy="6858000"/>
            <a:chOff x="0" y="0"/>
            <a:chExt cx="12192000" cy="6858000"/>
          </a:xfrm>
        </p:grpSpPr>
        <p:cxnSp>
          <p:nvCxnSpPr>
            <p:cNvPr id="53" name="Straight Connector 52">
              <a:extLst>
                <a:ext uri="{FF2B5EF4-FFF2-40B4-BE49-F238E27FC236}">
                  <a16:creationId xmlns:a16="http://schemas.microsoft.com/office/drawing/2014/main" id="{8333E038-30D8-4B01-907F-CDC106DDF9C3}"/>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D643BBF0-4D09-4B15-A6A9-24F2B4244B9A}"/>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2B050E83-F849-46F2-A689-574093B11F12}"/>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CB4D031C-E18D-46D4-9261-D743B7DE1D6F}"/>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4989D93F-E91A-4021-A2CC-3BE847D1247E}"/>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5CF7CEDC-410F-42F2-97FD-6AB0A721B5C4}"/>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6DCB4E0F-06E4-4421-9AD5-1544F0F1B1AA}"/>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4CAC0F4D-AF1A-4B19-AF0F-7CCCB78EF365}"/>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D7E2738A-E173-4DD6-BEC3-E270F12BA850}"/>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6C3ADDD0-2260-411B-A71B-13CD56116103}"/>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14C1DA1E-E3B4-4604-9224-FCD0E17B0057}"/>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56BDA15E-6FF7-43DF-A54B-97BCB11E7DA2}"/>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587630C5-5B81-45D2-94D9-8BCB5E816737}"/>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BD88449A-337E-433F-8CA4-A0F936009D6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A1BD2A84-2C89-4391-AFCF-12FBD2D9B7FA}"/>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29913961-D538-417F-8C9F-34B94B028D4F}"/>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90FD8EC0-DA73-425B-8A92-E5AEFD1E6D79}"/>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16A826E6-0A02-4862-9B0F-62B48B36D5BC}"/>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BF5B241C-9B29-4653-819F-687147C59131}"/>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4A351F9F-03E6-4691-AC68-5C62DE04DDDA}"/>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0385F43E-CE78-4CF4-B8A9-78FD0EE7B7B2}"/>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279FD502-E8EC-47E2-8B79-B6968A3A2F79}"/>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86364312-4711-40D4-8C9F-A06FD7097A7D}"/>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EC2EB0B2-A540-471A-9FE7-217E7D7002B9}"/>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733513A8-413F-4E30-A35B-D489EFD44053}"/>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4BD3B5A6-45CC-435C-8711-557ECC0F0288}"/>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057CD081-A760-48FA-8B14-EF8961E742D6}"/>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AF29EB3F-E942-4C71-AB02-6EC082FD0EE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7203923C-E245-405F-8A66-3F570340E184}"/>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D50DAB4B-B0FE-4270-A1F6-BA5E9B7AC4B2}"/>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8683D471-7D7A-40CD-9D41-EB764D7EC188}"/>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344A0256-B5CE-435C-AFBA-3B2ABDFEB3F1}"/>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321CAA17-8A11-4E14-B65C-605D7ACDC11D}"/>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18AF5C2C-2333-4D0F-B512-DF3DF68A6AF4}"/>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87" name=".64 square" hidden="1">
            <a:extLst>
              <a:ext uri="{FF2B5EF4-FFF2-40B4-BE49-F238E27FC236}">
                <a16:creationId xmlns:a16="http://schemas.microsoft.com/office/drawing/2014/main" id="{E235DA4B-1D65-4C4B-884C-E0E2E47DD392}"/>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88" name=".32 square" hidden="1">
            <a:extLst>
              <a:ext uri="{FF2B5EF4-FFF2-40B4-BE49-F238E27FC236}">
                <a16:creationId xmlns:a16="http://schemas.microsoft.com/office/drawing/2014/main" id="{99A04072-7CD1-423C-AFF5-3FFA2B35DB64}"/>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687854621"/>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 id="2147483732" r:id="rId12"/>
    <p:sldLayoutId id="2147483733" r:id="rId13"/>
    <p:sldLayoutId id="2147483736" r:id="rId14"/>
    <p:sldLayoutId id="2147483737" r:id="rId15"/>
    <p:sldLayoutId id="2147483738" r:id="rId16"/>
    <p:sldLayoutId id="2147483739" r:id="rId17"/>
    <p:sldLayoutId id="2147483740" r:id="rId18"/>
    <p:sldLayoutId id="2147483741" r:id="rId19"/>
    <p:sldLayoutId id="2147483742" r:id="rId20"/>
    <p:sldLayoutId id="2147483743" r:id="rId21"/>
    <p:sldLayoutId id="2147483744" r:id="rId22"/>
    <p:sldLayoutId id="2147483745" r:id="rId23"/>
    <p:sldLayoutId id="2147483746" r:id="rId24"/>
    <p:sldLayoutId id="2147483747" r:id="rId25"/>
    <p:sldLayoutId id="2147483748" r:id="rId26"/>
    <p:sldLayoutId id="2147483749" r:id="rId27"/>
    <p:sldLayoutId id="2147483751" r:id="rId28"/>
    <p:sldLayoutId id="2147483752" r:id="rId29"/>
    <p:sldLayoutId id="2147483753" r:id="rId30"/>
    <p:sldLayoutId id="2147483754" r:id="rId31"/>
    <p:sldLayoutId id="2147483756" r:id="rId32"/>
    <p:sldLayoutId id="2147483757" r:id="rId33"/>
    <p:sldLayoutId id="2147483758" r:id="rId34"/>
    <p:sldLayoutId id="2147483759" r:id="rId35"/>
    <p:sldLayoutId id="2147483760" r:id="rId36"/>
    <p:sldLayoutId id="2147483761" r:id="rId37"/>
    <p:sldLayoutId id="2147483762" r:id="rId38"/>
    <p:sldLayoutId id="2147483763" r:id="rId39"/>
    <p:sldLayoutId id="2147483764" r:id="rId40"/>
    <p:sldLayoutId id="2147483765" r:id="rId41"/>
    <p:sldLayoutId id="2147483766" r:id="rId42"/>
    <p:sldLayoutId id="2147483767" r:id="rId43"/>
    <p:sldLayoutId id="2147483768" r:id="rId44"/>
    <p:sldLayoutId id="2147483769" r:id="rId45"/>
    <p:sldLayoutId id="2147483770" r:id="rId46"/>
    <p:sldLayoutId id="2147483771" r:id="rId47"/>
    <p:sldLayoutId id="2147483772" r:id="rId48"/>
    <p:sldLayoutId id="2147483773" r:id="rId49"/>
    <p:sldLayoutId id="2147483774" r:id="rId50"/>
  </p:sldLayoutIdLst>
  <p:transition>
    <p:fade/>
  </p:transition>
  <p:hf sldNum="0" hdr="0" ftr="0" dt="0"/>
  <p:txStyles>
    <p:titleStyle>
      <a:lvl1pPr algn="ctr"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0250574"/>
      </p:ext>
    </p:extLst>
  </p:cSld>
  <p:clrMap bg1="lt1" tx1="dk1" bg2="lt2" tx2="dk2" accent1="accent1" accent2="accent2" accent3="accent3" accent4="accent4" accent5="accent5" accent6="accent6" hlink="hlink" folHlink="folHlink"/>
  <p:sldLayoutIdLst>
    <p:sldLayoutId id="2147483778" r:id="rId1"/>
    <p:sldLayoutId id="2147483779" r:id="rId2"/>
  </p:sldLayoutIdLst>
  <p:transition>
    <p:fade/>
  </p:transition>
  <p:txStyles>
    <p:title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1.xml"/></Relationships>
</file>

<file path=ppt/slides/_rels/slide1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7.xml"/></Relationships>
</file>

<file path=ppt/slides/_rels/slide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7.xml"/></Relationships>
</file>

<file path=ppt/slides/_rels/slide1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7.xml"/></Relationships>
</file>

<file path=ppt/slides/_rels/slide1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7.xml"/></Relationships>
</file>

<file path=ppt/slides/_rels/slide1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1.xml"/></Relationships>
</file>

<file path=ppt/slides/_rels/slide1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16.xml"/><Relationship Id="rId6" Type="http://schemas.openxmlformats.org/officeDocument/2006/relationships/image" Target="../media/image15.png"/><Relationship Id="rId5" Type="http://schemas.openxmlformats.org/officeDocument/2006/relationships/image" Target="../media/image14.jpeg"/><Relationship Id="rId4" Type="http://schemas.openxmlformats.org/officeDocument/2006/relationships/hyperlink" Target="https://twitch.tv/linotadros" TargetMode="External"/></Relationships>
</file>

<file path=ppt/slides/_rels/slide2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7.xml"/></Relationships>
</file>

<file path=ppt/slides/_rels/slide21.xml.rels><?xml version="1.0" encoding="UTF-8" standalone="yes"?>
<Relationships xmlns="http://schemas.openxmlformats.org/package/2006/relationships"><Relationship Id="rId8" Type="http://schemas.openxmlformats.org/officeDocument/2006/relationships/image" Target="../media/image33.sv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2.xml"/><Relationship Id="rId1" Type="http://schemas.openxmlformats.org/officeDocument/2006/relationships/slideLayout" Target="../slideLayouts/slideLayout27.xml"/><Relationship Id="rId6" Type="http://schemas.openxmlformats.org/officeDocument/2006/relationships/image" Target="../media/image31.svg"/><Relationship Id="rId11" Type="http://schemas.openxmlformats.org/officeDocument/2006/relationships/image" Target="../media/image36.png"/><Relationship Id="rId5" Type="http://schemas.openxmlformats.org/officeDocument/2006/relationships/image" Target="../media/image30.png"/><Relationship Id="rId10" Type="http://schemas.openxmlformats.org/officeDocument/2006/relationships/image" Target="../media/image35.svg"/><Relationship Id="rId4" Type="http://schemas.openxmlformats.org/officeDocument/2006/relationships/image" Target="../media/image29.svg"/><Relationship Id="rId9" Type="http://schemas.openxmlformats.org/officeDocument/2006/relationships/image" Target="../media/image34.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7.xml"/></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7.xml"/></Relationships>
</file>

<file path=ppt/slides/_rels/slide2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xml"/><Relationship Id="rId1" Type="http://schemas.openxmlformats.org/officeDocument/2006/relationships/slideLayout" Target="../slideLayouts/slideLayout27.xml"/><Relationship Id="rId6" Type="http://schemas.openxmlformats.org/officeDocument/2006/relationships/image" Target="../media/image42.emf"/><Relationship Id="rId5" Type="http://schemas.openxmlformats.org/officeDocument/2006/relationships/image" Target="../media/image41.emf"/><Relationship Id="rId4" Type="http://schemas.openxmlformats.org/officeDocument/2006/relationships/image" Target="../media/image40.emf"/></Relationships>
</file>

<file path=ppt/slides/_rels/slide2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7.xml"/></Relationships>
</file>

<file path=ppt/slides/_rels/slide26.xml.rels><?xml version="1.0" encoding="UTF-8" standalone="yes"?>
<Relationships xmlns="http://schemas.openxmlformats.org/package/2006/relationships"><Relationship Id="rId8" Type="http://schemas.openxmlformats.org/officeDocument/2006/relationships/image" Target="../media/image35.svg"/><Relationship Id="rId13" Type="http://schemas.openxmlformats.org/officeDocument/2006/relationships/image" Target="../media/image47.png"/><Relationship Id="rId18" Type="http://schemas.openxmlformats.org/officeDocument/2006/relationships/image" Target="../media/image52.jpeg"/><Relationship Id="rId3" Type="http://schemas.openxmlformats.org/officeDocument/2006/relationships/image" Target="../media/image30.png"/><Relationship Id="rId7" Type="http://schemas.openxmlformats.org/officeDocument/2006/relationships/image" Target="../media/image34.png"/><Relationship Id="rId12" Type="http://schemas.openxmlformats.org/officeDocument/2006/relationships/image" Target="../media/image46.png"/><Relationship Id="rId17" Type="http://schemas.openxmlformats.org/officeDocument/2006/relationships/image" Target="../media/image51.jpeg"/><Relationship Id="rId2" Type="http://schemas.openxmlformats.org/officeDocument/2006/relationships/notesSlide" Target="../notesSlides/notesSlide5.xml"/><Relationship Id="rId16" Type="http://schemas.openxmlformats.org/officeDocument/2006/relationships/image" Target="../media/image50.png"/><Relationship Id="rId1" Type="http://schemas.openxmlformats.org/officeDocument/2006/relationships/slideLayout" Target="../slideLayouts/slideLayout27.xml"/><Relationship Id="rId6" Type="http://schemas.openxmlformats.org/officeDocument/2006/relationships/image" Target="../media/image33.svg"/><Relationship Id="rId11" Type="http://schemas.openxmlformats.org/officeDocument/2006/relationships/image" Target="../media/image45.svg"/><Relationship Id="rId5" Type="http://schemas.openxmlformats.org/officeDocument/2006/relationships/image" Target="../media/image32.png"/><Relationship Id="rId15" Type="http://schemas.openxmlformats.org/officeDocument/2006/relationships/image" Target="../media/image49.png"/><Relationship Id="rId10" Type="http://schemas.openxmlformats.org/officeDocument/2006/relationships/image" Target="../media/image44.png"/><Relationship Id="rId4" Type="http://schemas.openxmlformats.org/officeDocument/2006/relationships/image" Target="../media/image31.svg"/><Relationship Id="rId9" Type="http://schemas.openxmlformats.org/officeDocument/2006/relationships/image" Target="../media/image36.png"/><Relationship Id="rId14" Type="http://schemas.openxmlformats.org/officeDocument/2006/relationships/image" Target="../media/image48.png"/></Relationships>
</file>

<file path=ppt/slides/_rels/slide2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6.xml"/><Relationship Id="rId1" Type="http://schemas.openxmlformats.org/officeDocument/2006/relationships/slideLayout" Target="../slideLayouts/slideLayout21.xml"/></Relationships>
</file>

<file path=ppt/slides/_rels/slide2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1.xml"/></Relationships>
</file>

<file path=ppt/slides/_rels/slide2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7.xml"/></Relationships>
</file>

<file path=ppt/slides/_rels/slide3.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16.xml"/><Relationship Id="rId5" Type="http://schemas.openxmlformats.org/officeDocument/2006/relationships/image" Target="../media/image16.png"/><Relationship Id="rId4" Type="http://schemas.openxmlformats.org/officeDocument/2006/relationships/image" Target="../media/image14.jpeg"/></Relationships>
</file>

<file path=ppt/slides/_rels/slide30.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notesSlide" Target="../notesSlides/notesSlide7.xml"/><Relationship Id="rId1" Type="http://schemas.openxmlformats.org/officeDocument/2006/relationships/slideLayout" Target="../slideLayouts/slideLayout27.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31.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svg"/><Relationship Id="rId7" Type="http://schemas.openxmlformats.org/officeDocument/2006/relationships/image" Target="../media/image35.svg"/><Relationship Id="rId2" Type="http://schemas.openxmlformats.org/officeDocument/2006/relationships/image" Target="../media/image30.png"/><Relationship Id="rId1" Type="http://schemas.openxmlformats.org/officeDocument/2006/relationships/slideLayout" Target="../slideLayouts/slideLayout27.xml"/><Relationship Id="rId6" Type="http://schemas.openxmlformats.org/officeDocument/2006/relationships/image" Target="../media/image34.png"/><Relationship Id="rId5" Type="http://schemas.openxmlformats.org/officeDocument/2006/relationships/image" Target="../media/image33.svg"/><Relationship Id="rId10" Type="http://schemas.microsoft.com/office/2007/relationships/hdphoto" Target="../media/hdphoto1.wdp"/><Relationship Id="rId4" Type="http://schemas.openxmlformats.org/officeDocument/2006/relationships/image" Target="../media/image32.png"/><Relationship Id="rId9" Type="http://schemas.openxmlformats.org/officeDocument/2006/relationships/image" Target="../media/image6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3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7.xml"/></Relationships>
</file>

<file path=ppt/slides/_rels/slide3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3" Type="http://schemas.openxmlformats.org/officeDocument/2006/relationships/image" Target="../media/image65.svg"/><Relationship Id="rId2" Type="http://schemas.openxmlformats.org/officeDocument/2006/relationships/image" Target="../media/image64.png"/><Relationship Id="rId1" Type="http://schemas.openxmlformats.org/officeDocument/2006/relationships/slideLayout" Target="../slideLayouts/slideLayout27.xml"/></Relationships>
</file>

<file path=ppt/slides/_rels/slide3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7.xml"/></Relationships>
</file>

<file path=ppt/slides/_rels/slide3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7.xml"/></Relationships>
</file>

<file path=ppt/slides/_rels/slide3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7.xml"/></Relationships>
</file>

<file path=ppt/slides/_rels/slide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6.xml"/></Relationships>
</file>

<file path=ppt/slides/_rels/slide4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6.xml"/></Relationships>
</file>

<file path=ppt/slides/_rels/slide4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6.xml"/></Relationships>
</file>

<file path=ppt/slides/_rels/slide4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19.xml"/></Relationships>
</file>

<file path=ppt/slides/_rels/slide45.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7.xml"/></Relationships>
</file>

<file path=ppt/slides/_rels/slide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1.xml"/></Relationships>
</file>

<file path=ppt/slides/_rels/slide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573FCA-E1B1-426F-A1FE-07637B3CCD48}"/>
              </a:ext>
            </a:extLst>
          </p:cNvPr>
          <p:cNvSpPr>
            <a:spLocks noGrp="1"/>
          </p:cNvSpPr>
          <p:nvPr>
            <p:ph type="title"/>
          </p:nvPr>
        </p:nvSpPr>
        <p:spPr/>
        <p:txBody>
          <a:bodyPr/>
          <a:lstStyle/>
          <a:p>
            <a:r>
              <a:rPr lang="en-GB" dirty="0"/>
              <a:t>CloudCore</a:t>
            </a:r>
          </a:p>
        </p:txBody>
      </p:sp>
      <p:sp>
        <p:nvSpPr>
          <p:cNvPr id="3" name="Text Placeholder 2">
            <a:extLst>
              <a:ext uri="{FF2B5EF4-FFF2-40B4-BE49-F238E27FC236}">
                <a16:creationId xmlns:a16="http://schemas.microsoft.com/office/drawing/2014/main" id="{4D7DE69F-E108-40C7-BEE2-4C4F4B078C73}"/>
              </a:ext>
            </a:extLst>
          </p:cNvPr>
          <p:cNvSpPr>
            <a:spLocks noGrp="1"/>
          </p:cNvSpPr>
          <p:nvPr>
            <p:ph type="body" sz="quarter" idx="12"/>
          </p:nvPr>
        </p:nvSpPr>
        <p:spPr/>
        <p:txBody>
          <a:bodyPr/>
          <a:lstStyle/>
          <a:p>
            <a:r>
              <a:rPr lang="en-GB" dirty="0"/>
              <a:t>Day 4 – IoT Fundamentals in Azure</a:t>
            </a:r>
          </a:p>
        </p:txBody>
      </p:sp>
    </p:spTree>
    <p:extLst>
      <p:ext uri="{BB962C8B-B14F-4D97-AF65-F5344CB8AC3E}">
        <p14:creationId xmlns:p14="http://schemas.microsoft.com/office/powerpoint/2010/main" val="3866581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ensors">
            <a:extLst>
              <a:ext uri="{FF2B5EF4-FFF2-40B4-BE49-F238E27FC236}">
                <a16:creationId xmlns:a16="http://schemas.microsoft.com/office/drawing/2014/main" id="{10604A54-89DB-4B6F-A1F6-458B761D7A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74800" y="1147764"/>
            <a:ext cx="9042400" cy="5075047"/>
          </a:xfrm>
          <a:prstGeom prst="rect">
            <a:avLst/>
          </a:prstGeom>
          <a:noFill/>
          <a:effectLst>
            <a:softEdge rad="127000"/>
          </a:effectLst>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B9084420-DB3A-4ED9-8BBD-9C31D21F3972}"/>
              </a:ext>
            </a:extLst>
          </p:cNvPr>
          <p:cNvSpPr>
            <a:spLocks noGrp="1"/>
          </p:cNvSpPr>
          <p:nvPr>
            <p:ph type="title"/>
          </p:nvPr>
        </p:nvSpPr>
        <p:spPr/>
        <p:txBody>
          <a:bodyPr/>
          <a:lstStyle/>
          <a:p>
            <a:r>
              <a:rPr lang="en-US" dirty="0"/>
              <a:t>Sensors</a:t>
            </a:r>
          </a:p>
        </p:txBody>
      </p:sp>
    </p:spTree>
    <p:extLst>
      <p:ext uri="{BB962C8B-B14F-4D97-AF65-F5344CB8AC3E}">
        <p14:creationId xmlns:p14="http://schemas.microsoft.com/office/powerpoint/2010/main" val="6908678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31D75F6-D901-4EB4-9C35-29C5ABE7A2B3}"/>
              </a:ext>
            </a:extLst>
          </p:cNvPr>
          <p:cNvSpPr>
            <a:spLocks noGrp="1"/>
          </p:cNvSpPr>
          <p:nvPr>
            <p:ph type="title"/>
          </p:nvPr>
        </p:nvSpPr>
        <p:spPr/>
        <p:txBody>
          <a:bodyPr/>
          <a:lstStyle/>
          <a:p>
            <a:r>
              <a:rPr lang="en-US" dirty="0"/>
              <a:t>IoT market maturity model</a:t>
            </a:r>
          </a:p>
        </p:txBody>
      </p:sp>
      <p:pic>
        <p:nvPicPr>
          <p:cNvPr id="6" name="Picture 5">
            <a:extLst>
              <a:ext uri="{FF2B5EF4-FFF2-40B4-BE49-F238E27FC236}">
                <a16:creationId xmlns:a16="http://schemas.microsoft.com/office/drawing/2014/main" id="{3C0AF3DA-27F0-422D-8F13-C3FD82D1399F}"/>
              </a:ext>
            </a:extLst>
          </p:cNvPr>
          <p:cNvPicPr>
            <a:picLocks noChangeAspect="1"/>
          </p:cNvPicPr>
          <p:nvPr/>
        </p:nvPicPr>
        <p:blipFill>
          <a:blip r:embed="rId2"/>
          <a:stretch>
            <a:fillRect/>
          </a:stretch>
        </p:blipFill>
        <p:spPr>
          <a:xfrm>
            <a:off x="1407795" y="1529079"/>
            <a:ext cx="9376410" cy="5227267"/>
          </a:xfrm>
          <a:prstGeom prst="rect">
            <a:avLst/>
          </a:prstGeom>
          <a:effectLst>
            <a:softEdge rad="127000"/>
          </a:effectLst>
        </p:spPr>
      </p:pic>
    </p:spTree>
    <p:extLst>
      <p:ext uri="{BB962C8B-B14F-4D97-AF65-F5344CB8AC3E}">
        <p14:creationId xmlns:p14="http://schemas.microsoft.com/office/powerpoint/2010/main" val="2173371560"/>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31D75F6-D901-4EB4-9C35-29C5ABE7A2B3}"/>
              </a:ext>
            </a:extLst>
          </p:cNvPr>
          <p:cNvSpPr>
            <a:spLocks noGrp="1"/>
          </p:cNvSpPr>
          <p:nvPr>
            <p:ph type="title"/>
          </p:nvPr>
        </p:nvSpPr>
        <p:spPr/>
        <p:txBody>
          <a:bodyPr/>
          <a:lstStyle/>
          <a:p>
            <a:r>
              <a:rPr lang="en-US" dirty="0"/>
              <a:t>Crossing the chasm</a:t>
            </a:r>
          </a:p>
        </p:txBody>
      </p:sp>
      <p:pic>
        <p:nvPicPr>
          <p:cNvPr id="5" name="Picture 4">
            <a:extLst>
              <a:ext uri="{FF2B5EF4-FFF2-40B4-BE49-F238E27FC236}">
                <a16:creationId xmlns:a16="http://schemas.microsoft.com/office/drawing/2014/main" id="{1F021826-E3B7-44E6-B974-F7D28CF1F503}"/>
              </a:ext>
            </a:extLst>
          </p:cNvPr>
          <p:cNvPicPr>
            <a:picLocks noChangeAspect="1"/>
          </p:cNvPicPr>
          <p:nvPr/>
        </p:nvPicPr>
        <p:blipFill>
          <a:blip r:embed="rId2"/>
          <a:stretch>
            <a:fillRect/>
          </a:stretch>
        </p:blipFill>
        <p:spPr>
          <a:xfrm>
            <a:off x="1008413" y="1518364"/>
            <a:ext cx="10175174" cy="5196763"/>
          </a:xfrm>
          <a:prstGeom prst="rect">
            <a:avLst/>
          </a:prstGeom>
          <a:effectLst>
            <a:softEdge rad="127000"/>
          </a:effectLst>
        </p:spPr>
      </p:pic>
    </p:spTree>
    <p:extLst>
      <p:ext uri="{BB962C8B-B14F-4D97-AF65-F5344CB8AC3E}">
        <p14:creationId xmlns:p14="http://schemas.microsoft.com/office/powerpoint/2010/main" val="1637318308"/>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31D75F6-D901-4EB4-9C35-29C5ABE7A2B3}"/>
              </a:ext>
            </a:extLst>
          </p:cNvPr>
          <p:cNvSpPr>
            <a:spLocks noGrp="1"/>
          </p:cNvSpPr>
          <p:nvPr>
            <p:ph type="title"/>
          </p:nvPr>
        </p:nvSpPr>
        <p:spPr/>
        <p:txBody>
          <a:bodyPr/>
          <a:lstStyle/>
          <a:p>
            <a:r>
              <a:rPr lang="en-US" dirty="0"/>
              <a:t>Crossing the chasm</a:t>
            </a:r>
          </a:p>
        </p:txBody>
      </p:sp>
      <p:pic>
        <p:nvPicPr>
          <p:cNvPr id="2" name="Picture 1">
            <a:extLst>
              <a:ext uri="{FF2B5EF4-FFF2-40B4-BE49-F238E27FC236}">
                <a16:creationId xmlns:a16="http://schemas.microsoft.com/office/drawing/2014/main" id="{F6A32A14-B034-4C94-9AE2-38B7077D51C7}"/>
              </a:ext>
            </a:extLst>
          </p:cNvPr>
          <p:cNvPicPr>
            <a:picLocks noChangeAspect="1"/>
          </p:cNvPicPr>
          <p:nvPr/>
        </p:nvPicPr>
        <p:blipFill>
          <a:blip r:embed="rId2"/>
          <a:stretch>
            <a:fillRect/>
          </a:stretch>
        </p:blipFill>
        <p:spPr>
          <a:xfrm>
            <a:off x="0" y="3021"/>
            <a:ext cx="12192000" cy="6851957"/>
          </a:xfrm>
          <a:prstGeom prst="rect">
            <a:avLst/>
          </a:prstGeom>
        </p:spPr>
      </p:pic>
    </p:spTree>
    <p:extLst>
      <p:ext uri="{BB962C8B-B14F-4D97-AF65-F5344CB8AC3E}">
        <p14:creationId xmlns:p14="http://schemas.microsoft.com/office/powerpoint/2010/main" val="3336960044"/>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25923F1-BF31-424E-A4DA-7AED4E564EBD}"/>
              </a:ext>
            </a:extLst>
          </p:cNvPr>
          <p:cNvPicPr>
            <a:picLocks noChangeAspect="1"/>
          </p:cNvPicPr>
          <p:nvPr/>
        </p:nvPicPr>
        <p:blipFill>
          <a:blip r:embed="rId2"/>
          <a:stretch>
            <a:fillRect/>
          </a:stretch>
        </p:blipFill>
        <p:spPr>
          <a:xfrm>
            <a:off x="0" y="1092045"/>
            <a:ext cx="12192000" cy="5765955"/>
          </a:xfrm>
          <a:prstGeom prst="rect">
            <a:avLst/>
          </a:prstGeom>
        </p:spPr>
      </p:pic>
      <p:sp>
        <p:nvSpPr>
          <p:cNvPr id="4" name="Title 3">
            <a:extLst>
              <a:ext uri="{FF2B5EF4-FFF2-40B4-BE49-F238E27FC236}">
                <a16:creationId xmlns:a16="http://schemas.microsoft.com/office/drawing/2014/main" id="{831D75F6-D901-4EB4-9C35-29C5ABE7A2B3}"/>
              </a:ext>
            </a:extLst>
          </p:cNvPr>
          <p:cNvSpPr>
            <a:spLocks noGrp="1"/>
          </p:cNvSpPr>
          <p:nvPr>
            <p:ph type="title"/>
          </p:nvPr>
        </p:nvSpPr>
        <p:spPr/>
        <p:txBody>
          <a:bodyPr/>
          <a:lstStyle/>
          <a:p>
            <a:r>
              <a:rPr lang="en-US" dirty="0">
                <a:solidFill>
                  <a:schemeClr val="bg1"/>
                </a:solidFill>
              </a:rPr>
              <a:t>Solutions that span edge to cloud</a:t>
            </a:r>
          </a:p>
        </p:txBody>
      </p:sp>
    </p:spTree>
    <p:extLst>
      <p:ext uri="{BB962C8B-B14F-4D97-AF65-F5344CB8AC3E}">
        <p14:creationId xmlns:p14="http://schemas.microsoft.com/office/powerpoint/2010/main" val="3243706005"/>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31D75F6-D901-4EB4-9C35-29C5ABE7A2B3}"/>
              </a:ext>
            </a:extLst>
          </p:cNvPr>
          <p:cNvSpPr>
            <a:spLocks noGrp="1"/>
          </p:cNvSpPr>
          <p:nvPr>
            <p:ph type="title"/>
          </p:nvPr>
        </p:nvSpPr>
        <p:spPr/>
        <p:txBody>
          <a:bodyPr/>
          <a:lstStyle/>
          <a:p>
            <a:r>
              <a:rPr lang="en-US" dirty="0">
                <a:solidFill>
                  <a:schemeClr val="bg1"/>
                </a:solidFill>
              </a:rPr>
              <a:t>The evolution of connected solutions</a:t>
            </a:r>
          </a:p>
        </p:txBody>
      </p:sp>
      <p:pic>
        <p:nvPicPr>
          <p:cNvPr id="2" name="Picture 1">
            <a:extLst>
              <a:ext uri="{FF2B5EF4-FFF2-40B4-BE49-F238E27FC236}">
                <a16:creationId xmlns:a16="http://schemas.microsoft.com/office/drawing/2014/main" id="{AE39348E-1112-4162-AE75-9F5E07477103}"/>
              </a:ext>
            </a:extLst>
          </p:cNvPr>
          <p:cNvPicPr>
            <a:picLocks noChangeAspect="1"/>
          </p:cNvPicPr>
          <p:nvPr/>
        </p:nvPicPr>
        <p:blipFill>
          <a:blip r:embed="rId2"/>
          <a:stretch>
            <a:fillRect/>
          </a:stretch>
        </p:blipFill>
        <p:spPr>
          <a:xfrm>
            <a:off x="0" y="1225626"/>
            <a:ext cx="12192000" cy="5595468"/>
          </a:xfrm>
          <a:prstGeom prst="rect">
            <a:avLst/>
          </a:prstGeom>
        </p:spPr>
      </p:pic>
    </p:spTree>
    <p:extLst>
      <p:ext uri="{BB962C8B-B14F-4D97-AF65-F5344CB8AC3E}">
        <p14:creationId xmlns:p14="http://schemas.microsoft.com/office/powerpoint/2010/main" val="2364701973"/>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C95CCD4-9E1D-4E58-8988-0175A81CF837}"/>
              </a:ext>
            </a:extLst>
          </p:cNvPr>
          <p:cNvSpPr>
            <a:spLocks noGrp="1"/>
          </p:cNvSpPr>
          <p:nvPr>
            <p:ph type="title"/>
          </p:nvPr>
        </p:nvSpPr>
        <p:spPr>
          <a:xfrm>
            <a:off x="429260" y="2919762"/>
            <a:ext cx="11333480" cy="614014"/>
          </a:xfrm>
        </p:spPr>
        <p:txBody>
          <a:bodyPr/>
          <a:lstStyle/>
          <a:p>
            <a:pPr algn="ctr"/>
            <a:r>
              <a:rPr lang="en-US" dirty="0"/>
              <a:t>Fundamental Services</a:t>
            </a:r>
          </a:p>
        </p:txBody>
      </p:sp>
    </p:spTree>
    <p:extLst>
      <p:ext uri="{BB962C8B-B14F-4D97-AF65-F5344CB8AC3E}">
        <p14:creationId xmlns:p14="http://schemas.microsoft.com/office/powerpoint/2010/main" val="1056015657"/>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C95CCD4-9E1D-4E58-8988-0175A81CF837}"/>
              </a:ext>
            </a:extLst>
          </p:cNvPr>
          <p:cNvSpPr>
            <a:spLocks noGrp="1"/>
          </p:cNvSpPr>
          <p:nvPr>
            <p:ph type="title"/>
          </p:nvPr>
        </p:nvSpPr>
        <p:spPr>
          <a:xfrm>
            <a:off x="429260" y="2305748"/>
            <a:ext cx="11333480" cy="1228028"/>
          </a:xfrm>
        </p:spPr>
        <p:txBody>
          <a:bodyPr/>
          <a:lstStyle/>
          <a:p>
            <a:pPr algn="ctr"/>
            <a:r>
              <a:rPr lang="en-US" i="1" dirty="0">
                <a:solidFill>
                  <a:schemeClr val="bg1">
                    <a:lumMod val="75000"/>
                  </a:schemeClr>
                </a:solidFill>
                <a:latin typeface="+mn-lt"/>
              </a:rPr>
              <a:t>Today</a:t>
            </a:r>
            <a:br>
              <a:rPr lang="en-US" dirty="0"/>
            </a:br>
            <a:r>
              <a:rPr lang="en-US" dirty="0"/>
              <a:t>Connected Assets</a:t>
            </a:r>
          </a:p>
        </p:txBody>
      </p:sp>
    </p:spTree>
    <p:extLst>
      <p:ext uri="{BB962C8B-B14F-4D97-AF65-F5344CB8AC3E}">
        <p14:creationId xmlns:p14="http://schemas.microsoft.com/office/powerpoint/2010/main" val="2226348869"/>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222DCAC1-E95B-4ED1-8DD9-97B603966106}"/>
              </a:ext>
            </a:extLst>
          </p:cNvPr>
          <p:cNvGrpSpPr/>
          <p:nvPr/>
        </p:nvGrpSpPr>
        <p:grpSpPr>
          <a:xfrm>
            <a:off x="560836" y="1447694"/>
            <a:ext cx="11317422" cy="1367334"/>
            <a:chOff x="0" y="175707"/>
            <a:chExt cx="11317422" cy="1367334"/>
          </a:xfrm>
        </p:grpSpPr>
        <p:grpSp>
          <p:nvGrpSpPr>
            <p:cNvPr id="103" name="Group 102">
              <a:extLst>
                <a:ext uri="{FF2B5EF4-FFF2-40B4-BE49-F238E27FC236}">
                  <a16:creationId xmlns:a16="http://schemas.microsoft.com/office/drawing/2014/main" id="{875A2E62-71B2-4F86-B858-BFFDED4C2BDC}"/>
                </a:ext>
              </a:extLst>
            </p:cNvPr>
            <p:cNvGrpSpPr/>
            <p:nvPr/>
          </p:nvGrpSpPr>
          <p:grpSpPr>
            <a:xfrm>
              <a:off x="0" y="175707"/>
              <a:ext cx="5832743" cy="895098"/>
              <a:chOff x="6799429" y="4921317"/>
              <a:chExt cx="3480173" cy="534071"/>
            </a:xfrm>
          </p:grpSpPr>
          <p:grpSp>
            <p:nvGrpSpPr>
              <p:cNvPr id="105" name="Group 104">
                <a:extLst>
                  <a:ext uri="{FF2B5EF4-FFF2-40B4-BE49-F238E27FC236}">
                    <a16:creationId xmlns:a16="http://schemas.microsoft.com/office/drawing/2014/main" id="{045E2016-3B7A-4585-8FF2-37FA1C8BEA50}"/>
                  </a:ext>
                </a:extLst>
              </p:cNvPr>
              <p:cNvGrpSpPr/>
              <p:nvPr/>
            </p:nvGrpSpPr>
            <p:grpSpPr>
              <a:xfrm flipV="1">
                <a:off x="6799429" y="4921317"/>
                <a:ext cx="2956976" cy="483028"/>
                <a:chOff x="9214420" y="378612"/>
                <a:chExt cx="2792883" cy="456224"/>
              </a:xfrm>
              <a:solidFill>
                <a:schemeClr val="bg1">
                  <a:lumMod val="85000"/>
                </a:schemeClr>
              </a:solidFill>
            </p:grpSpPr>
            <p:sp>
              <p:nvSpPr>
                <p:cNvPr id="125" name="Freeform: Shape 124">
                  <a:extLst>
                    <a:ext uri="{FF2B5EF4-FFF2-40B4-BE49-F238E27FC236}">
                      <a16:creationId xmlns:a16="http://schemas.microsoft.com/office/drawing/2014/main" id="{12E74CCE-F23D-4143-9CBB-AFA8B7332564}"/>
                    </a:ext>
                  </a:extLst>
                </p:cNvPr>
                <p:cNvSpPr/>
                <p:nvPr/>
              </p:nvSpPr>
              <p:spPr>
                <a:xfrm>
                  <a:off x="9883648" y="457200"/>
                  <a:ext cx="2123655" cy="123110"/>
                </a:xfrm>
                <a:custGeom>
                  <a:avLst/>
                  <a:gdLst>
                    <a:gd name="connsiteX0" fmla="*/ 2054406 w 2123655"/>
                    <a:gd name="connsiteY0" fmla="*/ 115416 h 123110"/>
                    <a:gd name="connsiteX1" fmla="*/ 69250 w 2123655"/>
                    <a:gd name="connsiteY1" fmla="*/ 115416 h 123110"/>
                    <a:gd name="connsiteX2" fmla="*/ 23083 w 2123655"/>
                    <a:gd name="connsiteY2" fmla="*/ 69250 h 123110"/>
                    <a:gd name="connsiteX3" fmla="*/ 69250 w 2123655"/>
                    <a:gd name="connsiteY3" fmla="*/ 23083 h 123110"/>
                    <a:gd name="connsiteX4" fmla="*/ 2054406 w 2123655"/>
                    <a:gd name="connsiteY4" fmla="*/ 23083 h 123110"/>
                    <a:gd name="connsiteX5" fmla="*/ 2100572 w 2123655"/>
                    <a:gd name="connsiteY5" fmla="*/ 69250 h 123110"/>
                    <a:gd name="connsiteX6" fmla="*/ 2054406 w 2123655"/>
                    <a:gd name="connsiteY6" fmla="*/ 115416 h 123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3655" h="123110">
                      <a:moveTo>
                        <a:pt x="2054406" y="115416"/>
                      </a:moveTo>
                      <a:lnTo>
                        <a:pt x="69250" y="115416"/>
                      </a:lnTo>
                      <a:cubicBezTo>
                        <a:pt x="44628" y="115416"/>
                        <a:pt x="23083" y="93872"/>
                        <a:pt x="23083" y="69250"/>
                      </a:cubicBezTo>
                      <a:cubicBezTo>
                        <a:pt x="23083" y="44628"/>
                        <a:pt x="44628" y="23083"/>
                        <a:pt x="69250" y="23083"/>
                      </a:cubicBezTo>
                      <a:lnTo>
                        <a:pt x="2054406" y="23083"/>
                      </a:lnTo>
                      <a:cubicBezTo>
                        <a:pt x="2079028" y="23083"/>
                        <a:pt x="2100572" y="44628"/>
                        <a:pt x="2100572" y="69250"/>
                      </a:cubicBezTo>
                      <a:cubicBezTo>
                        <a:pt x="2100572" y="93872"/>
                        <a:pt x="2079028" y="115416"/>
                        <a:pt x="2054406" y="11541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26" name="Freeform: Shape 125">
                  <a:extLst>
                    <a:ext uri="{FF2B5EF4-FFF2-40B4-BE49-F238E27FC236}">
                      <a16:creationId xmlns:a16="http://schemas.microsoft.com/office/drawing/2014/main" id="{5D3DA582-78AD-4F09-91B7-46B4087F7926}"/>
                    </a:ext>
                  </a:extLst>
                </p:cNvPr>
                <p:cNvSpPr/>
                <p:nvPr/>
              </p:nvSpPr>
              <p:spPr>
                <a:xfrm>
                  <a:off x="9628652" y="538463"/>
                  <a:ext cx="769440" cy="123110"/>
                </a:xfrm>
                <a:custGeom>
                  <a:avLst/>
                  <a:gdLst>
                    <a:gd name="connsiteX0" fmla="*/ 703268 w 769440"/>
                    <a:gd name="connsiteY0" fmla="*/ 115416 h 123110"/>
                    <a:gd name="connsiteX1" fmla="*/ 69250 w 769440"/>
                    <a:gd name="connsiteY1" fmla="*/ 115416 h 123110"/>
                    <a:gd name="connsiteX2" fmla="*/ 23083 w 769440"/>
                    <a:gd name="connsiteY2" fmla="*/ 69250 h 123110"/>
                    <a:gd name="connsiteX3" fmla="*/ 69250 w 769440"/>
                    <a:gd name="connsiteY3" fmla="*/ 23083 h 123110"/>
                    <a:gd name="connsiteX4" fmla="*/ 703268 w 769440"/>
                    <a:gd name="connsiteY4" fmla="*/ 23083 h 123110"/>
                    <a:gd name="connsiteX5" fmla="*/ 749435 w 769440"/>
                    <a:gd name="connsiteY5" fmla="*/ 69250 h 123110"/>
                    <a:gd name="connsiteX6" fmla="*/ 703268 w 769440"/>
                    <a:gd name="connsiteY6" fmla="*/ 115416 h 123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9440" h="123110">
                      <a:moveTo>
                        <a:pt x="703268" y="115416"/>
                      </a:moveTo>
                      <a:lnTo>
                        <a:pt x="69250" y="115416"/>
                      </a:lnTo>
                      <a:cubicBezTo>
                        <a:pt x="44627" y="115416"/>
                        <a:pt x="23083" y="93872"/>
                        <a:pt x="23083" y="69250"/>
                      </a:cubicBezTo>
                      <a:cubicBezTo>
                        <a:pt x="23083" y="44628"/>
                        <a:pt x="44627" y="23083"/>
                        <a:pt x="69250" y="23083"/>
                      </a:cubicBezTo>
                      <a:lnTo>
                        <a:pt x="703268" y="23083"/>
                      </a:lnTo>
                      <a:cubicBezTo>
                        <a:pt x="727891" y="23083"/>
                        <a:pt x="749435" y="44628"/>
                        <a:pt x="749435" y="69250"/>
                      </a:cubicBezTo>
                      <a:cubicBezTo>
                        <a:pt x="749435" y="93872"/>
                        <a:pt x="727891" y="115416"/>
                        <a:pt x="703268" y="11541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30" name="Freeform: Shape 129">
                  <a:extLst>
                    <a:ext uri="{FF2B5EF4-FFF2-40B4-BE49-F238E27FC236}">
                      <a16:creationId xmlns:a16="http://schemas.microsoft.com/office/drawing/2014/main" id="{7630109C-2BC6-4893-AB82-2D8386006330}"/>
                    </a:ext>
                  </a:extLst>
                </p:cNvPr>
                <p:cNvSpPr/>
                <p:nvPr/>
              </p:nvSpPr>
              <p:spPr>
                <a:xfrm>
                  <a:off x="10269675" y="538463"/>
                  <a:ext cx="769440" cy="123110"/>
                </a:xfrm>
                <a:custGeom>
                  <a:avLst/>
                  <a:gdLst>
                    <a:gd name="connsiteX0" fmla="*/ 703268 w 769440"/>
                    <a:gd name="connsiteY0" fmla="*/ 115416 h 123110"/>
                    <a:gd name="connsiteX1" fmla="*/ 69250 w 769440"/>
                    <a:gd name="connsiteY1" fmla="*/ 115416 h 123110"/>
                    <a:gd name="connsiteX2" fmla="*/ 23083 w 769440"/>
                    <a:gd name="connsiteY2" fmla="*/ 69250 h 123110"/>
                    <a:gd name="connsiteX3" fmla="*/ 69250 w 769440"/>
                    <a:gd name="connsiteY3" fmla="*/ 23083 h 123110"/>
                    <a:gd name="connsiteX4" fmla="*/ 703268 w 769440"/>
                    <a:gd name="connsiteY4" fmla="*/ 23083 h 123110"/>
                    <a:gd name="connsiteX5" fmla="*/ 749435 w 769440"/>
                    <a:gd name="connsiteY5" fmla="*/ 69250 h 123110"/>
                    <a:gd name="connsiteX6" fmla="*/ 703268 w 769440"/>
                    <a:gd name="connsiteY6" fmla="*/ 115416 h 123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9440" h="123110">
                      <a:moveTo>
                        <a:pt x="703268" y="115416"/>
                      </a:moveTo>
                      <a:lnTo>
                        <a:pt x="69250" y="115416"/>
                      </a:lnTo>
                      <a:cubicBezTo>
                        <a:pt x="44627" y="115416"/>
                        <a:pt x="23083" y="93872"/>
                        <a:pt x="23083" y="69250"/>
                      </a:cubicBezTo>
                      <a:cubicBezTo>
                        <a:pt x="23083" y="44628"/>
                        <a:pt x="44627" y="23083"/>
                        <a:pt x="69250" y="23083"/>
                      </a:cubicBezTo>
                      <a:lnTo>
                        <a:pt x="703268" y="23083"/>
                      </a:lnTo>
                      <a:cubicBezTo>
                        <a:pt x="727891" y="23083"/>
                        <a:pt x="749435" y="44628"/>
                        <a:pt x="749435" y="69250"/>
                      </a:cubicBezTo>
                      <a:cubicBezTo>
                        <a:pt x="749435" y="93872"/>
                        <a:pt x="727891" y="115416"/>
                        <a:pt x="703268" y="11541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31" name="Freeform: Shape 130">
                  <a:extLst>
                    <a:ext uri="{FF2B5EF4-FFF2-40B4-BE49-F238E27FC236}">
                      <a16:creationId xmlns:a16="http://schemas.microsoft.com/office/drawing/2014/main" id="{1721C1F6-26F4-446B-8253-35535B51C06B}"/>
                    </a:ext>
                  </a:extLst>
                </p:cNvPr>
                <p:cNvSpPr/>
                <p:nvPr/>
              </p:nvSpPr>
              <p:spPr>
                <a:xfrm>
                  <a:off x="9393662" y="625180"/>
                  <a:ext cx="769440" cy="123110"/>
                </a:xfrm>
                <a:custGeom>
                  <a:avLst/>
                  <a:gdLst>
                    <a:gd name="connsiteX0" fmla="*/ 703268 w 769440"/>
                    <a:gd name="connsiteY0" fmla="*/ 115416 h 123110"/>
                    <a:gd name="connsiteX1" fmla="*/ 69250 w 769440"/>
                    <a:gd name="connsiteY1" fmla="*/ 115416 h 123110"/>
                    <a:gd name="connsiteX2" fmla="*/ 23083 w 769440"/>
                    <a:gd name="connsiteY2" fmla="*/ 69250 h 123110"/>
                    <a:gd name="connsiteX3" fmla="*/ 69250 w 769440"/>
                    <a:gd name="connsiteY3" fmla="*/ 23083 h 123110"/>
                    <a:gd name="connsiteX4" fmla="*/ 703268 w 769440"/>
                    <a:gd name="connsiteY4" fmla="*/ 23083 h 123110"/>
                    <a:gd name="connsiteX5" fmla="*/ 749435 w 769440"/>
                    <a:gd name="connsiteY5" fmla="*/ 69250 h 123110"/>
                    <a:gd name="connsiteX6" fmla="*/ 703268 w 769440"/>
                    <a:gd name="connsiteY6" fmla="*/ 115416 h 123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9440" h="123110">
                      <a:moveTo>
                        <a:pt x="703268" y="115416"/>
                      </a:moveTo>
                      <a:lnTo>
                        <a:pt x="69250" y="115416"/>
                      </a:lnTo>
                      <a:cubicBezTo>
                        <a:pt x="44627" y="115416"/>
                        <a:pt x="23083" y="93872"/>
                        <a:pt x="23083" y="69250"/>
                      </a:cubicBezTo>
                      <a:cubicBezTo>
                        <a:pt x="23083" y="44628"/>
                        <a:pt x="44627" y="23083"/>
                        <a:pt x="69250" y="23083"/>
                      </a:cubicBezTo>
                      <a:lnTo>
                        <a:pt x="703268" y="23083"/>
                      </a:lnTo>
                      <a:cubicBezTo>
                        <a:pt x="727891" y="23083"/>
                        <a:pt x="749435" y="44628"/>
                        <a:pt x="749435" y="69250"/>
                      </a:cubicBezTo>
                      <a:cubicBezTo>
                        <a:pt x="749435" y="93872"/>
                        <a:pt x="727891" y="115416"/>
                        <a:pt x="703268" y="11541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32" name="Freeform: Shape 131">
                  <a:extLst>
                    <a:ext uri="{FF2B5EF4-FFF2-40B4-BE49-F238E27FC236}">
                      <a16:creationId xmlns:a16="http://schemas.microsoft.com/office/drawing/2014/main" id="{18EF05EE-6E4E-4B55-9612-3A5A866D6662}"/>
                    </a:ext>
                  </a:extLst>
                </p:cNvPr>
                <p:cNvSpPr/>
                <p:nvPr/>
              </p:nvSpPr>
              <p:spPr>
                <a:xfrm>
                  <a:off x="10522447" y="711726"/>
                  <a:ext cx="769440" cy="123110"/>
                </a:xfrm>
                <a:custGeom>
                  <a:avLst/>
                  <a:gdLst>
                    <a:gd name="connsiteX0" fmla="*/ 703268 w 769440"/>
                    <a:gd name="connsiteY0" fmla="*/ 115416 h 123110"/>
                    <a:gd name="connsiteX1" fmla="*/ 69250 w 769440"/>
                    <a:gd name="connsiteY1" fmla="*/ 115416 h 123110"/>
                    <a:gd name="connsiteX2" fmla="*/ 23083 w 769440"/>
                    <a:gd name="connsiteY2" fmla="*/ 69250 h 123110"/>
                    <a:gd name="connsiteX3" fmla="*/ 69250 w 769440"/>
                    <a:gd name="connsiteY3" fmla="*/ 23083 h 123110"/>
                    <a:gd name="connsiteX4" fmla="*/ 703268 w 769440"/>
                    <a:gd name="connsiteY4" fmla="*/ 23083 h 123110"/>
                    <a:gd name="connsiteX5" fmla="*/ 749435 w 769440"/>
                    <a:gd name="connsiteY5" fmla="*/ 69250 h 123110"/>
                    <a:gd name="connsiteX6" fmla="*/ 703268 w 769440"/>
                    <a:gd name="connsiteY6" fmla="*/ 115416 h 123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9440" h="123110">
                      <a:moveTo>
                        <a:pt x="703268" y="115416"/>
                      </a:moveTo>
                      <a:lnTo>
                        <a:pt x="69250" y="115416"/>
                      </a:lnTo>
                      <a:cubicBezTo>
                        <a:pt x="44627" y="115416"/>
                        <a:pt x="23083" y="93872"/>
                        <a:pt x="23083" y="69250"/>
                      </a:cubicBezTo>
                      <a:cubicBezTo>
                        <a:pt x="23083" y="44628"/>
                        <a:pt x="44627" y="23083"/>
                        <a:pt x="69250" y="23083"/>
                      </a:cubicBezTo>
                      <a:lnTo>
                        <a:pt x="703268" y="23083"/>
                      </a:lnTo>
                      <a:cubicBezTo>
                        <a:pt x="727891" y="23083"/>
                        <a:pt x="749435" y="44628"/>
                        <a:pt x="749435" y="69250"/>
                      </a:cubicBezTo>
                      <a:cubicBezTo>
                        <a:pt x="749435" y="93872"/>
                        <a:pt x="727891" y="115416"/>
                        <a:pt x="703268" y="11541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33" name="Freeform: Shape 132">
                  <a:extLst>
                    <a:ext uri="{FF2B5EF4-FFF2-40B4-BE49-F238E27FC236}">
                      <a16:creationId xmlns:a16="http://schemas.microsoft.com/office/drawing/2014/main" id="{812BEFF3-81E9-4E28-A600-8040A99824BE}"/>
                    </a:ext>
                  </a:extLst>
                </p:cNvPr>
                <p:cNvSpPr/>
                <p:nvPr/>
              </p:nvSpPr>
              <p:spPr>
                <a:xfrm>
                  <a:off x="9214420" y="378612"/>
                  <a:ext cx="769440" cy="123110"/>
                </a:xfrm>
                <a:custGeom>
                  <a:avLst/>
                  <a:gdLst>
                    <a:gd name="connsiteX0" fmla="*/ 703268 w 769440"/>
                    <a:gd name="connsiteY0" fmla="*/ 115416 h 123110"/>
                    <a:gd name="connsiteX1" fmla="*/ 69250 w 769440"/>
                    <a:gd name="connsiteY1" fmla="*/ 115416 h 123110"/>
                    <a:gd name="connsiteX2" fmla="*/ 23083 w 769440"/>
                    <a:gd name="connsiteY2" fmla="*/ 69250 h 123110"/>
                    <a:gd name="connsiteX3" fmla="*/ 69250 w 769440"/>
                    <a:gd name="connsiteY3" fmla="*/ 23083 h 123110"/>
                    <a:gd name="connsiteX4" fmla="*/ 703268 w 769440"/>
                    <a:gd name="connsiteY4" fmla="*/ 23083 h 123110"/>
                    <a:gd name="connsiteX5" fmla="*/ 749435 w 769440"/>
                    <a:gd name="connsiteY5" fmla="*/ 69250 h 123110"/>
                    <a:gd name="connsiteX6" fmla="*/ 703268 w 769440"/>
                    <a:gd name="connsiteY6" fmla="*/ 115416 h 123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9440" h="123110">
                      <a:moveTo>
                        <a:pt x="703268" y="115416"/>
                      </a:moveTo>
                      <a:lnTo>
                        <a:pt x="69250" y="115416"/>
                      </a:lnTo>
                      <a:cubicBezTo>
                        <a:pt x="44627" y="115416"/>
                        <a:pt x="23083" y="93872"/>
                        <a:pt x="23083" y="69250"/>
                      </a:cubicBezTo>
                      <a:cubicBezTo>
                        <a:pt x="23083" y="44628"/>
                        <a:pt x="44627" y="23083"/>
                        <a:pt x="69250" y="23083"/>
                      </a:cubicBezTo>
                      <a:lnTo>
                        <a:pt x="703268" y="23083"/>
                      </a:lnTo>
                      <a:cubicBezTo>
                        <a:pt x="727891" y="23083"/>
                        <a:pt x="749435" y="44628"/>
                        <a:pt x="749435" y="69250"/>
                      </a:cubicBezTo>
                      <a:cubicBezTo>
                        <a:pt x="749435" y="93872"/>
                        <a:pt x="727891" y="115416"/>
                        <a:pt x="703268" y="11541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107" name="Group 106">
                <a:extLst>
                  <a:ext uri="{FF2B5EF4-FFF2-40B4-BE49-F238E27FC236}">
                    <a16:creationId xmlns:a16="http://schemas.microsoft.com/office/drawing/2014/main" id="{3F557B08-D26E-4BC5-B9C0-B911FB7D404E}"/>
                  </a:ext>
                </a:extLst>
              </p:cNvPr>
              <p:cNvGrpSpPr/>
              <p:nvPr/>
            </p:nvGrpSpPr>
            <p:grpSpPr>
              <a:xfrm rot="10800000" flipH="1">
                <a:off x="8780693" y="5220157"/>
                <a:ext cx="1498909" cy="235231"/>
                <a:chOff x="9628652" y="457200"/>
                <a:chExt cx="2938658" cy="357438"/>
              </a:xfrm>
              <a:solidFill>
                <a:schemeClr val="bg1">
                  <a:lumMod val="85000"/>
                </a:schemeClr>
              </a:solidFill>
            </p:grpSpPr>
            <p:sp>
              <p:nvSpPr>
                <p:cNvPr id="109" name="Freeform: Shape 108">
                  <a:extLst>
                    <a:ext uri="{FF2B5EF4-FFF2-40B4-BE49-F238E27FC236}">
                      <a16:creationId xmlns:a16="http://schemas.microsoft.com/office/drawing/2014/main" id="{76FB72EA-8772-4C2D-8FC5-684EE6B8D6C3}"/>
                    </a:ext>
                  </a:extLst>
                </p:cNvPr>
                <p:cNvSpPr/>
                <p:nvPr/>
              </p:nvSpPr>
              <p:spPr>
                <a:xfrm>
                  <a:off x="9883648" y="457200"/>
                  <a:ext cx="2123655" cy="123110"/>
                </a:xfrm>
                <a:custGeom>
                  <a:avLst/>
                  <a:gdLst>
                    <a:gd name="connsiteX0" fmla="*/ 2054406 w 2123655"/>
                    <a:gd name="connsiteY0" fmla="*/ 115416 h 123110"/>
                    <a:gd name="connsiteX1" fmla="*/ 69250 w 2123655"/>
                    <a:gd name="connsiteY1" fmla="*/ 115416 h 123110"/>
                    <a:gd name="connsiteX2" fmla="*/ 23083 w 2123655"/>
                    <a:gd name="connsiteY2" fmla="*/ 69250 h 123110"/>
                    <a:gd name="connsiteX3" fmla="*/ 69250 w 2123655"/>
                    <a:gd name="connsiteY3" fmla="*/ 23083 h 123110"/>
                    <a:gd name="connsiteX4" fmla="*/ 2054406 w 2123655"/>
                    <a:gd name="connsiteY4" fmla="*/ 23083 h 123110"/>
                    <a:gd name="connsiteX5" fmla="*/ 2100572 w 2123655"/>
                    <a:gd name="connsiteY5" fmla="*/ 69250 h 123110"/>
                    <a:gd name="connsiteX6" fmla="*/ 2054406 w 2123655"/>
                    <a:gd name="connsiteY6" fmla="*/ 115416 h 123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3655" h="123110">
                      <a:moveTo>
                        <a:pt x="2054406" y="115416"/>
                      </a:moveTo>
                      <a:lnTo>
                        <a:pt x="69250" y="115416"/>
                      </a:lnTo>
                      <a:cubicBezTo>
                        <a:pt x="44628" y="115416"/>
                        <a:pt x="23083" y="93872"/>
                        <a:pt x="23083" y="69250"/>
                      </a:cubicBezTo>
                      <a:cubicBezTo>
                        <a:pt x="23083" y="44628"/>
                        <a:pt x="44628" y="23083"/>
                        <a:pt x="69250" y="23083"/>
                      </a:cubicBezTo>
                      <a:lnTo>
                        <a:pt x="2054406" y="23083"/>
                      </a:lnTo>
                      <a:cubicBezTo>
                        <a:pt x="2079028" y="23083"/>
                        <a:pt x="2100572" y="44628"/>
                        <a:pt x="2100572" y="69250"/>
                      </a:cubicBezTo>
                      <a:cubicBezTo>
                        <a:pt x="2100572" y="93872"/>
                        <a:pt x="2079028" y="115416"/>
                        <a:pt x="2054406" y="11541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11" name="Freeform: Shape 110">
                  <a:extLst>
                    <a:ext uri="{FF2B5EF4-FFF2-40B4-BE49-F238E27FC236}">
                      <a16:creationId xmlns:a16="http://schemas.microsoft.com/office/drawing/2014/main" id="{E1FBFA55-7149-47BC-9E49-E7CC28EA2739}"/>
                    </a:ext>
                  </a:extLst>
                </p:cNvPr>
                <p:cNvSpPr/>
                <p:nvPr/>
              </p:nvSpPr>
              <p:spPr>
                <a:xfrm>
                  <a:off x="9628652" y="538463"/>
                  <a:ext cx="769440" cy="123110"/>
                </a:xfrm>
                <a:custGeom>
                  <a:avLst/>
                  <a:gdLst>
                    <a:gd name="connsiteX0" fmla="*/ 703268 w 769440"/>
                    <a:gd name="connsiteY0" fmla="*/ 115416 h 123110"/>
                    <a:gd name="connsiteX1" fmla="*/ 69250 w 769440"/>
                    <a:gd name="connsiteY1" fmla="*/ 115416 h 123110"/>
                    <a:gd name="connsiteX2" fmla="*/ 23083 w 769440"/>
                    <a:gd name="connsiteY2" fmla="*/ 69250 h 123110"/>
                    <a:gd name="connsiteX3" fmla="*/ 69250 w 769440"/>
                    <a:gd name="connsiteY3" fmla="*/ 23083 h 123110"/>
                    <a:gd name="connsiteX4" fmla="*/ 703268 w 769440"/>
                    <a:gd name="connsiteY4" fmla="*/ 23083 h 123110"/>
                    <a:gd name="connsiteX5" fmla="*/ 749435 w 769440"/>
                    <a:gd name="connsiteY5" fmla="*/ 69250 h 123110"/>
                    <a:gd name="connsiteX6" fmla="*/ 703268 w 769440"/>
                    <a:gd name="connsiteY6" fmla="*/ 115416 h 123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9440" h="123110">
                      <a:moveTo>
                        <a:pt x="703268" y="115416"/>
                      </a:moveTo>
                      <a:lnTo>
                        <a:pt x="69250" y="115416"/>
                      </a:lnTo>
                      <a:cubicBezTo>
                        <a:pt x="44627" y="115416"/>
                        <a:pt x="23083" y="93872"/>
                        <a:pt x="23083" y="69250"/>
                      </a:cubicBezTo>
                      <a:cubicBezTo>
                        <a:pt x="23083" y="44628"/>
                        <a:pt x="44627" y="23083"/>
                        <a:pt x="69250" y="23083"/>
                      </a:cubicBezTo>
                      <a:lnTo>
                        <a:pt x="703268" y="23083"/>
                      </a:lnTo>
                      <a:cubicBezTo>
                        <a:pt x="727891" y="23083"/>
                        <a:pt x="749435" y="44628"/>
                        <a:pt x="749435" y="69250"/>
                      </a:cubicBezTo>
                      <a:cubicBezTo>
                        <a:pt x="749435" y="93872"/>
                        <a:pt x="727891" y="115416"/>
                        <a:pt x="703268" y="11541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13" name="Freeform: Shape 112">
                  <a:extLst>
                    <a:ext uri="{FF2B5EF4-FFF2-40B4-BE49-F238E27FC236}">
                      <a16:creationId xmlns:a16="http://schemas.microsoft.com/office/drawing/2014/main" id="{76F044CC-4A49-4F22-A95C-67B1E5FFD4A6}"/>
                    </a:ext>
                  </a:extLst>
                </p:cNvPr>
                <p:cNvSpPr/>
                <p:nvPr/>
              </p:nvSpPr>
              <p:spPr>
                <a:xfrm>
                  <a:off x="10269675" y="538463"/>
                  <a:ext cx="769440" cy="123110"/>
                </a:xfrm>
                <a:custGeom>
                  <a:avLst/>
                  <a:gdLst>
                    <a:gd name="connsiteX0" fmla="*/ 703268 w 769440"/>
                    <a:gd name="connsiteY0" fmla="*/ 115416 h 123110"/>
                    <a:gd name="connsiteX1" fmla="*/ 69250 w 769440"/>
                    <a:gd name="connsiteY1" fmla="*/ 115416 h 123110"/>
                    <a:gd name="connsiteX2" fmla="*/ 23083 w 769440"/>
                    <a:gd name="connsiteY2" fmla="*/ 69250 h 123110"/>
                    <a:gd name="connsiteX3" fmla="*/ 69250 w 769440"/>
                    <a:gd name="connsiteY3" fmla="*/ 23083 h 123110"/>
                    <a:gd name="connsiteX4" fmla="*/ 703268 w 769440"/>
                    <a:gd name="connsiteY4" fmla="*/ 23083 h 123110"/>
                    <a:gd name="connsiteX5" fmla="*/ 749435 w 769440"/>
                    <a:gd name="connsiteY5" fmla="*/ 69250 h 123110"/>
                    <a:gd name="connsiteX6" fmla="*/ 703268 w 769440"/>
                    <a:gd name="connsiteY6" fmla="*/ 115416 h 123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9440" h="123110">
                      <a:moveTo>
                        <a:pt x="703268" y="115416"/>
                      </a:moveTo>
                      <a:lnTo>
                        <a:pt x="69250" y="115416"/>
                      </a:lnTo>
                      <a:cubicBezTo>
                        <a:pt x="44627" y="115416"/>
                        <a:pt x="23083" y="93872"/>
                        <a:pt x="23083" y="69250"/>
                      </a:cubicBezTo>
                      <a:cubicBezTo>
                        <a:pt x="23083" y="44628"/>
                        <a:pt x="44627" y="23083"/>
                        <a:pt x="69250" y="23083"/>
                      </a:cubicBezTo>
                      <a:lnTo>
                        <a:pt x="703268" y="23083"/>
                      </a:lnTo>
                      <a:cubicBezTo>
                        <a:pt x="727891" y="23083"/>
                        <a:pt x="749435" y="44628"/>
                        <a:pt x="749435" y="69250"/>
                      </a:cubicBezTo>
                      <a:cubicBezTo>
                        <a:pt x="749435" y="93872"/>
                        <a:pt x="727891" y="115416"/>
                        <a:pt x="703268" y="11541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21" name="Freeform: Shape 120">
                  <a:extLst>
                    <a:ext uri="{FF2B5EF4-FFF2-40B4-BE49-F238E27FC236}">
                      <a16:creationId xmlns:a16="http://schemas.microsoft.com/office/drawing/2014/main" id="{9CAA5C59-6A11-4FE7-BD5B-0DAA38424C20}"/>
                    </a:ext>
                  </a:extLst>
                </p:cNvPr>
                <p:cNvSpPr/>
                <p:nvPr/>
              </p:nvSpPr>
              <p:spPr>
                <a:xfrm>
                  <a:off x="10013371" y="610253"/>
                  <a:ext cx="769440" cy="123109"/>
                </a:xfrm>
                <a:custGeom>
                  <a:avLst/>
                  <a:gdLst>
                    <a:gd name="connsiteX0" fmla="*/ 703268 w 769440"/>
                    <a:gd name="connsiteY0" fmla="*/ 115416 h 123110"/>
                    <a:gd name="connsiteX1" fmla="*/ 69250 w 769440"/>
                    <a:gd name="connsiteY1" fmla="*/ 115416 h 123110"/>
                    <a:gd name="connsiteX2" fmla="*/ 23083 w 769440"/>
                    <a:gd name="connsiteY2" fmla="*/ 69250 h 123110"/>
                    <a:gd name="connsiteX3" fmla="*/ 69250 w 769440"/>
                    <a:gd name="connsiteY3" fmla="*/ 23083 h 123110"/>
                    <a:gd name="connsiteX4" fmla="*/ 703268 w 769440"/>
                    <a:gd name="connsiteY4" fmla="*/ 23083 h 123110"/>
                    <a:gd name="connsiteX5" fmla="*/ 749435 w 769440"/>
                    <a:gd name="connsiteY5" fmla="*/ 69250 h 123110"/>
                    <a:gd name="connsiteX6" fmla="*/ 703268 w 769440"/>
                    <a:gd name="connsiteY6" fmla="*/ 115416 h 123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9440" h="123110">
                      <a:moveTo>
                        <a:pt x="703268" y="115416"/>
                      </a:moveTo>
                      <a:lnTo>
                        <a:pt x="69250" y="115416"/>
                      </a:lnTo>
                      <a:cubicBezTo>
                        <a:pt x="44627" y="115416"/>
                        <a:pt x="23083" y="93872"/>
                        <a:pt x="23083" y="69250"/>
                      </a:cubicBezTo>
                      <a:cubicBezTo>
                        <a:pt x="23083" y="44628"/>
                        <a:pt x="44627" y="23083"/>
                        <a:pt x="69250" y="23083"/>
                      </a:cubicBezTo>
                      <a:lnTo>
                        <a:pt x="703268" y="23083"/>
                      </a:lnTo>
                      <a:cubicBezTo>
                        <a:pt x="727891" y="23083"/>
                        <a:pt x="749435" y="44628"/>
                        <a:pt x="749435" y="69250"/>
                      </a:cubicBezTo>
                      <a:cubicBezTo>
                        <a:pt x="749435" y="93872"/>
                        <a:pt x="727891" y="115416"/>
                        <a:pt x="703268" y="11541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22" name="Freeform: Shape 121">
                  <a:extLst>
                    <a:ext uri="{FF2B5EF4-FFF2-40B4-BE49-F238E27FC236}">
                      <a16:creationId xmlns:a16="http://schemas.microsoft.com/office/drawing/2014/main" id="{A97D0EA8-D1C1-46BD-BF01-6E20F2F6A4EF}"/>
                    </a:ext>
                  </a:extLst>
                </p:cNvPr>
                <p:cNvSpPr/>
                <p:nvPr/>
              </p:nvSpPr>
              <p:spPr>
                <a:xfrm>
                  <a:off x="11797870" y="609150"/>
                  <a:ext cx="769440" cy="123111"/>
                </a:xfrm>
                <a:custGeom>
                  <a:avLst/>
                  <a:gdLst>
                    <a:gd name="connsiteX0" fmla="*/ 703268 w 769440"/>
                    <a:gd name="connsiteY0" fmla="*/ 115416 h 123110"/>
                    <a:gd name="connsiteX1" fmla="*/ 69250 w 769440"/>
                    <a:gd name="connsiteY1" fmla="*/ 115416 h 123110"/>
                    <a:gd name="connsiteX2" fmla="*/ 23083 w 769440"/>
                    <a:gd name="connsiteY2" fmla="*/ 69250 h 123110"/>
                    <a:gd name="connsiteX3" fmla="*/ 69250 w 769440"/>
                    <a:gd name="connsiteY3" fmla="*/ 23083 h 123110"/>
                    <a:gd name="connsiteX4" fmla="*/ 703268 w 769440"/>
                    <a:gd name="connsiteY4" fmla="*/ 23083 h 123110"/>
                    <a:gd name="connsiteX5" fmla="*/ 749435 w 769440"/>
                    <a:gd name="connsiteY5" fmla="*/ 69250 h 123110"/>
                    <a:gd name="connsiteX6" fmla="*/ 703268 w 769440"/>
                    <a:gd name="connsiteY6" fmla="*/ 115416 h 123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9440" h="123110">
                      <a:moveTo>
                        <a:pt x="703268" y="115416"/>
                      </a:moveTo>
                      <a:lnTo>
                        <a:pt x="69250" y="115416"/>
                      </a:lnTo>
                      <a:cubicBezTo>
                        <a:pt x="44627" y="115416"/>
                        <a:pt x="23083" y="93872"/>
                        <a:pt x="23083" y="69250"/>
                      </a:cubicBezTo>
                      <a:cubicBezTo>
                        <a:pt x="23083" y="44628"/>
                        <a:pt x="44627" y="23083"/>
                        <a:pt x="69250" y="23083"/>
                      </a:cubicBezTo>
                      <a:lnTo>
                        <a:pt x="703268" y="23083"/>
                      </a:lnTo>
                      <a:cubicBezTo>
                        <a:pt x="727891" y="23083"/>
                        <a:pt x="749435" y="44628"/>
                        <a:pt x="749435" y="69250"/>
                      </a:cubicBezTo>
                      <a:cubicBezTo>
                        <a:pt x="749435" y="93872"/>
                        <a:pt x="727891" y="115416"/>
                        <a:pt x="703268" y="11541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23" name="Freeform: Shape 122">
                  <a:extLst>
                    <a:ext uri="{FF2B5EF4-FFF2-40B4-BE49-F238E27FC236}">
                      <a16:creationId xmlns:a16="http://schemas.microsoft.com/office/drawing/2014/main" id="{CEEC2420-AFD4-41AE-9B7D-2D4F635A6D0E}"/>
                    </a:ext>
                  </a:extLst>
                </p:cNvPr>
                <p:cNvSpPr/>
                <p:nvPr/>
              </p:nvSpPr>
              <p:spPr>
                <a:xfrm>
                  <a:off x="11573413" y="691528"/>
                  <a:ext cx="769440" cy="123110"/>
                </a:xfrm>
                <a:custGeom>
                  <a:avLst/>
                  <a:gdLst>
                    <a:gd name="connsiteX0" fmla="*/ 703268 w 769440"/>
                    <a:gd name="connsiteY0" fmla="*/ 115416 h 123110"/>
                    <a:gd name="connsiteX1" fmla="*/ 69250 w 769440"/>
                    <a:gd name="connsiteY1" fmla="*/ 115416 h 123110"/>
                    <a:gd name="connsiteX2" fmla="*/ 23083 w 769440"/>
                    <a:gd name="connsiteY2" fmla="*/ 69250 h 123110"/>
                    <a:gd name="connsiteX3" fmla="*/ 69250 w 769440"/>
                    <a:gd name="connsiteY3" fmla="*/ 23083 h 123110"/>
                    <a:gd name="connsiteX4" fmla="*/ 703268 w 769440"/>
                    <a:gd name="connsiteY4" fmla="*/ 23083 h 123110"/>
                    <a:gd name="connsiteX5" fmla="*/ 749435 w 769440"/>
                    <a:gd name="connsiteY5" fmla="*/ 69250 h 123110"/>
                    <a:gd name="connsiteX6" fmla="*/ 703268 w 769440"/>
                    <a:gd name="connsiteY6" fmla="*/ 115416 h 123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9440" h="123110">
                      <a:moveTo>
                        <a:pt x="703268" y="115416"/>
                      </a:moveTo>
                      <a:lnTo>
                        <a:pt x="69250" y="115416"/>
                      </a:lnTo>
                      <a:cubicBezTo>
                        <a:pt x="44627" y="115416"/>
                        <a:pt x="23083" y="93872"/>
                        <a:pt x="23083" y="69250"/>
                      </a:cubicBezTo>
                      <a:cubicBezTo>
                        <a:pt x="23083" y="44628"/>
                        <a:pt x="44627" y="23083"/>
                        <a:pt x="69250" y="23083"/>
                      </a:cubicBezTo>
                      <a:lnTo>
                        <a:pt x="703268" y="23083"/>
                      </a:lnTo>
                      <a:cubicBezTo>
                        <a:pt x="727891" y="23083"/>
                        <a:pt x="749435" y="44628"/>
                        <a:pt x="749435" y="69250"/>
                      </a:cubicBezTo>
                      <a:cubicBezTo>
                        <a:pt x="749435" y="93872"/>
                        <a:pt x="727891" y="115416"/>
                        <a:pt x="703268" y="11541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grpSp>
          <p:nvGrpSpPr>
            <p:cNvPr id="134" name="Group 133">
              <a:extLst>
                <a:ext uri="{FF2B5EF4-FFF2-40B4-BE49-F238E27FC236}">
                  <a16:creationId xmlns:a16="http://schemas.microsoft.com/office/drawing/2014/main" id="{3162D068-605D-4392-AC30-EBF8358407A9}"/>
                </a:ext>
              </a:extLst>
            </p:cNvPr>
            <p:cNvGrpSpPr/>
            <p:nvPr/>
          </p:nvGrpSpPr>
          <p:grpSpPr>
            <a:xfrm flipH="1">
              <a:off x="9904285" y="612846"/>
              <a:ext cx="1413137" cy="233462"/>
              <a:chOff x="9628652" y="378612"/>
              <a:chExt cx="2770499" cy="354750"/>
            </a:xfrm>
            <a:solidFill>
              <a:schemeClr val="bg1">
                <a:lumMod val="85000"/>
              </a:schemeClr>
            </a:solidFill>
          </p:grpSpPr>
          <p:sp>
            <p:nvSpPr>
              <p:cNvPr id="135" name="Freeform: Shape 134">
                <a:extLst>
                  <a:ext uri="{FF2B5EF4-FFF2-40B4-BE49-F238E27FC236}">
                    <a16:creationId xmlns:a16="http://schemas.microsoft.com/office/drawing/2014/main" id="{426A9C72-3096-4817-BF04-A8ED52005881}"/>
                  </a:ext>
                </a:extLst>
              </p:cNvPr>
              <p:cNvSpPr/>
              <p:nvPr/>
            </p:nvSpPr>
            <p:spPr>
              <a:xfrm>
                <a:off x="9883648" y="457200"/>
                <a:ext cx="2123655" cy="123110"/>
              </a:xfrm>
              <a:custGeom>
                <a:avLst/>
                <a:gdLst>
                  <a:gd name="connsiteX0" fmla="*/ 2054406 w 2123655"/>
                  <a:gd name="connsiteY0" fmla="*/ 115416 h 123110"/>
                  <a:gd name="connsiteX1" fmla="*/ 69250 w 2123655"/>
                  <a:gd name="connsiteY1" fmla="*/ 115416 h 123110"/>
                  <a:gd name="connsiteX2" fmla="*/ 23083 w 2123655"/>
                  <a:gd name="connsiteY2" fmla="*/ 69250 h 123110"/>
                  <a:gd name="connsiteX3" fmla="*/ 69250 w 2123655"/>
                  <a:gd name="connsiteY3" fmla="*/ 23083 h 123110"/>
                  <a:gd name="connsiteX4" fmla="*/ 2054406 w 2123655"/>
                  <a:gd name="connsiteY4" fmla="*/ 23083 h 123110"/>
                  <a:gd name="connsiteX5" fmla="*/ 2100572 w 2123655"/>
                  <a:gd name="connsiteY5" fmla="*/ 69250 h 123110"/>
                  <a:gd name="connsiteX6" fmla="*/ 2054406 w 2123655"/>
                  <a:gd name="connsiteY6" fmla="*/ 115416 h 123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3655" h="123110">
                    <a:moveTo>
                      <a:pt x="2054406" y="115416"/>
                    </a:moveTo>
                    <a:lnTo>
                      <a:pt x="69250" y="115416"/>
                    </a:lnTo>
                    <a:cubicBezTo>
                      <a:pt x="44628" y="115416"/>
                      <a:pt x="23083" y="93872"/>
                      <a:pt x="23083" y="69250"/>
                    </a:cubicBezTo>
                    <a:cubicBezTo>
                      <a:pt x="23083" y="44628"/>
                      <a:pt x="44628" y="23083"/>
                      <a:pt x="69250" y="23083"/>
                    </a:cubicBezTo>
                    <a:lnTo>
                      <a:pt x="2054406" y="23083"/>
                    </a:lnTo>
                    <a:cubicBezTo>
                      <a:pt x="2079028" y="23083"/>
                      <a:pt x="2100572" y="44628"/>
                      <a:pt x="2100572" y="69250"/>
                    </a:cubicBezTo>
                    <a:cubicBezTo>
                      <a:pt x="2100572" y="93872"/>
                      <a:pt x="2079028" y="115416"/>
                      <a:pt x="2054406" y="11541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36" name="Freeform: Shape 135">
                <a:extLst>
                  <a:ext uri="{FF2B5EF4-FFF2-40B4-BE49-F238E27FC236}">
                    <a16:creationId xmlns:a16="http://schemas.microsoft.com/office/drawing/2014/main" id="{BB29DD55-5BC5-41DF-BB32-58E6010F4961}"/>
                  </a:ext>
                </a:extLst>
              </p:cNvPr>
              <p:cNvSpPr/>
              <p:nvPr/>
            </p:nvSpPr>
            <p:spPr>
              <a:xfrm>
                <a:off x="9628652" y="538463"/>
                <a:ext cx="769440" cy="123110"/>
              </a:xfrm>
              <a:custGeom>
                <a:avLst/>
                <a:gdLst>
                  <a:gd name="connsiteX0" fmla="*/ 703268 w 769440"/>
                  <a:gd name="connsiteY0" fmla="*/ 115416 h 123110"/>
                  <a:gd name="connsiteX1" fmla="*/ 69250 w 769440"/>
                  <a:gd name="connsiteY1" fmla="*/ 115416 h 123110"/>
                  <a:gd name="connsiteX2" fmla="*/ 23083 w 769440"/>
                  <a:gd name="connsiteY2" fmla="*/ 69250 h 123110"/>
                  <a:gd name="connsiteX3" fmla="*/ 69250 w 769440"/>
                  <a:gd name="connsiteY3" fmla="*/ 23083 h 123110"/>
                  <a:gd name="connsiteX4" fmla="*/ 703268 w 769440"/>
                  <a:gd name="connsiteY4" fmla="*/ 23083 h 123110"/>
                  <a:gd name="connsiteX5" fmla="*/ 749435 w 769440"/>
                  <a:gd name="connsiteY5" fmla="*/ 69250 h 123110"/>
                  <a:gd name="connsiteX6" fmla="*/ 703268 w 769440"/>
                  <a:gd name="connsiteY6" fmla="*/ 115416 h 123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9440" h="123110">
                    <a:moveTo>
                      <a:pt x="703268" y="115416"/>
                    </a:moveTo>
                    <a:lnTo>
                      <a:pt x="69250" y="115416"/>
                    </a:lnTo>
                    <a:cubicBezTo>
                      <a:pt x="44627" y="115416"/>
                      <a:pt x="23083" y="93872"/>
                      <a:pt x="23083" y="69250"/>
                    </a:cubicBezTo>
                    <a:cubicBezTo>
                      <a:pt x="23083" y="44628"/>
                      <a:pt x="44627" y="23083"/>
                      <a:pt x="69250" y="23083"/>
                    </a:cubicBezTo>
                    <a:lnTo>
                      <a:pt x="703268" y="23083"/>
                    </a:lnTo>
                    <a:cubicBezTo>
                      <a:pt x="727891" y="23083"/>
                      <a:pt x="749435" y="44628"/>
                      <a:pt x="749435" y="69250"/>
                    </a:cubicBezTo>
                    <a:cubicBezTo>
                      <a:pt x="749435" y="93872"/>
                      <a:pt x="727891" y="115416"/>
                      <a:pt x="703268" y="11541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37" name="Freeform: Shape 136">
                <a:extLst>
                  <a:ext uri="{FF2B5EF4-FFF2-40B4-BE49-F238E27FC236}">
                    <a16:creationId xmlns:a16="http://schemas.microsoft.com/office/drawing/2014/main" id="{42134385-A475-4726-A49B-1F769D94FA48}"/>
                  </a:ext>
                </a:extLst>
              </p:cNvPr>
              <p:cNvSpPr/>
              <p:nvPr/>
            </p:nvSpPr>
            <p:spPr>
              <a:xfrm>
                <a:off x="10269675" y="538463"/>
                <a:ext cx="769440" cy="123110"/>
              </a:xfrm>
              <a:custGeom>
                <a:avLst/>
                <a:gdLst>
                  <a:gd name="connsiteX0" fmla="*/ 703268 w 769440"/>
                  <a:gd name="connsiteY0" fmla="*/ 115416 h 123110"/>
                  <a:gd name="connsiteX1" fmla="*/ 69250 w 769440"/>
                  <a:gd name="connsiteY1" fmla="*/ 115416 h 123110"/>
                  <a:gd name="connsiteX2" fmla="*/ 23083 w 769440"/>
                  <a:gd name="connsiteY2" fmla="*/ 69250 h 123110"/>
                  <a:gd name="connsiteX3" fmla="*/ 69250 w 769440"/>
                  <a:gd name="connsiteY3" fmla="*/ 23083 h 123110"/>
                  <a:gd name="connsiteX4" fmla="*/ 703268 w 769440"/>
                  <a:gd name="connsiteY4" fmla="*/ 23083 h 123110"/>
                  <a:gd name="connsiteX5" fmla="*/ 749435 w 769440"/>
                  <a:gd name="connsiteY5" fmla="*/ 69250 h 123110"/>
                  <a:gd name="connsiteX6" fmla="*/ 703268 w 769440"/>
                  <a:gd name="connsiteY6" fmla="*/ 115416 h 123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9440" h="123110">
                    <a:moveTo>
                      <a:pt x="703268" y="115416"/>
                    </a:moveTo>
                    <a:lnTo>
                      <a:pt x="69250" y="115416"/>
                    </a:lnTo>
                    <a:cubicBezTo>
                      <a:pt x="44627" y="115416"/>
                      <a:pt x="23083" y="93872"/>
                      <a:pt x="23083" y="69250"/>
                    </a:cubicBezTo>
                    <a:cubicBezTo>
                      <a:pt x="23083" y="44628"/>
                      <a:pt x="44627" y="23083"/>
                      <a:pt x="69250" y="23083"/>
                    </a:cubicBezTo>
                    <a:lnTo>
                      <a:pt x="703268" y="23083"/>
                    </a:lnTo>
                    <a:cubicBezTo>
                      <a:pt x="727891" y="23083"/>
                      <a:pt x="749435" y="44628"/>
                      <a:pt x="749435" y="69250"/>
                    </a:cubicBezTo>
                    <a:cubicBezTo>
                      <a:pt x="749435" y="93872"/>
                      <a:pt x="727891" y="115416"/>
                      <a:pt x="703268" y="11541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38" name="Freeform: Shape 137">
                <a:extLst>
                  <a:ext uri="{FF2B5EF4-FFF2-40B4-BE49-F238E27FC236}">
                    <a16:creationId xmlns:a16="http://schemas.microsoft.com/office/drawing/2014/main" id="{2068BDF3-D0DB-4228-B914-BC8DABB1704C}"/>
                  </a:ext>
                </a:extLst>
              </p:cNvPr>
              <p:cNvSpPr/>
              <p:nvPr/>
            </p:nvSpPr>
            <p:spPr>
              <a:xfrm>
                <a:off x="10013371" y="610253"/>
                <a:ext cx="769440" cy="123109"/>
              </a:xfrm>
              <a:custGeom>
                <a:avLst/>
                <a:gdLst>
                  <a:gd name="connsiteX0" fmla="*/ 703268 w 769440"/>
                  <a:gd name="connsiteY0" fmla="*/ 115416 h 123110"/>
                  <a:gd name="connsiteX1" fmla="*/ 69250 w 769440"/>
                  <a:gd name="connsiteY1" fmla="*/ 115416 h 123110"/>
                  <a:gd name="connsiteX2" fmla="*/ 23083 w 769440"/>
                  <a:gd name="connsiteY2" fmla="*/ 69250 h 123110"/>
                  <a:gd name="connsiteX3" fmla="*/ 69250 w 769440"/>
                  <a:gd name="connsiteY3" fmla="*/ 23083 h 123110"/>
                  <a:gd name="connsiteX4" fmla="*/ 703268 w 769440"/>
                  <a:gd name="connsiteY4" fmla="*/ 23083 h 123110"/>
                  <a:gd name="connsiteX5" fmla="*/ 749435 w 769440"/>
                  <a:gd name="connsiteY5" fmla="*/ 69250 h 123110"/>
                  <a:gd name="connsiteX6" fmla="*/ 703268 w 769440"/>
                  <a:gd name="connsiteY6" fmla="*/ 115416 h 123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9440" h="123110">
                    <a:moveTo>
                      <a:pt x="703268" y="115416"/>
                    </a:moveTo>
                    <a:lnTo>
                      <a:pt x="69250" y="115416"/>
                    </a:lnTo>
                    <a:cubicBezTo>
                      <a:pt x="44627" y="115416"/>
                      <a:pt x="23083" y="93872"/>
                      <a:pt x="23083" y="69250"/>
                    </a:cubicBezTo>
                    <a:cubicBezTo>
                      <a:pt x="23083" y="44628"/>
                      <a:pt x="44627" y="23083"/>
                      <a:pt x="69250" y="23083"/>
                    </a:cubicBezTo>
                    <a:lnTo>
                      <a:pt x="703268" y="23083"/>
                    </a:lnTo>
                    <a:cubicBezTo>
                      <a:pt x="727891" y="23083"/>
                      <a:pt x="749435" y="44628"/>
                      <a:pt x="749435" y="69250"/>
                    </a:cubicBezTo>
                    <a:cubicBezTo>
                      <a:pt x="749435" y="93872"/>
                      <a:pt x="727891" y="115416"/>
                      <a:pt x="703268" y="11541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62" name="Freeform: Shape 161">
                <a:extLst>
                  <a:ext uri="{FF2B5EF4-FFF2-40B4-BE49-F238E27FC236}">
                    <a16:creationId xmlns:a16="http://schemas.microsoft.com/office/drawing/2014/main" id="{26D71169-6793-4FBB-A76A-01291563A2A4}"/>
                  </a:ext>
                </a:extLst>
              </p:cNvPr>
              <p:cNvSpPr/>
              <p:nvPr/>
            </p:nvSpPr>
            <p:spPr>
              <a:xfrm>
                <a:off x="11629711" y="408467"/>
                <a:ext cx="769440" cy="123111"/>
              </a:xfrm>
              <a:custGeom>
                <a:avLst/>
                <a:gdLst>
                  <a:gd name="connsiteX0" fmla="*/ 703268 w 769440"/>
                  <a:gd name="connsiteY0" fmla="*/ 115416 h 123110"/>
                  <a:gd name="connsiteX1" fmla="*/ 69250 w 769440"/>
                  <a:gd name="connsiteY1" fmla="*/ 115416 h 123110"/>
                  <a:gd name="connsiteX2" fmla="*/ 23083 w 769440"/>
                  <a:gd name="connsiteY2" fmla="*/ 69250 h 123110"/>
                  <a:gd name="connsiteX3" fmla="*/ 69250 w 769440"/>
                  <a:gd name="connsiteY3" fmla="*/ 23083 h 123110"/>
                  <a:gd name="connsiteX4" fmla="*/ 703268 w 769440"/>
                  <a:gd name="connsiteY4" fmla="*/ 23083 h 123110"/>
                  <a:gd name="connsiteX5" fmla="*/ 749435 w 769440"/>
                  <a:gd name="connsiteY5" fmla="*/ 69250 h 123110"/>
                  <a:gd name="connsiteX6" fmla="*/ 703268 w 769440"/>
                  <a:gd name="connsiteY6" fmla="*/ 115416 h 123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9440" h="123110">
                    <a:moveTo>
                      <a:pt x="703268" y="115416"/>
                    </a:moveTo>
                    <a:lnTo>
                      <a:pt x="69250" y="115416"/>
                    </a:lnTo>
                    <a:cubicBezTo>
                      <a:pt x="44627" y="115416"/>
                      <a:pt x="23083" y="93872"/>
                      <a:pt x="23083" y="69250"/>
                    </a:cubicBezTo>
                    <a:cubicBezTo>
                      <a:pt x="23083" y="44628"/>
                      <a:pt x="44627" y="23083"/>
                      <a:pt x="69250" y="23083"/>
                    </a:cubicBezTo>
                    <a:lnTo>
                      <a:pt x="703268" y="23083"/>
                    </a:lnTo>
                    <a:cubicBezTo>
                      <a:pt x="727891" y="23083"/>
                      <a:pt x="749435" y="44628"/>
                      <a:pt x="749435" y="69250"/>
                    </a:cubicBezTo>
                    <a:cubicBezTo>
                      <a:pt x="749435" y="93872"/>
                      <a:pt x="727891" y="115416"/>
                      <a:pt x="703268" y="11541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63" name="Freeform: Shape 162">
                <a:extLst>
                  <a:ext uri="{FF2B5EF4-FFF2-40B4-BE49-F238E27FC236}">
                    <a16:creationId xmlns:a16="http://schemas.microsoft.com/office/drawing/2014/main" id="{43404179-5D65-45A3-8240-F41618BA4605}"/>
                  </a:ext>
                </a:extLst>
              </p:cNvPr>
              <p:cNvSpPr/>
              <p:nvPr/>
            </p:nvSpPr>
            <p:spPr>
              <a:xfrm>
                <a:off x="10109691" y="378612"/>
                <a:ext cx="769440" cy="123110"/>
              </a:xfrm>
              <a:custGeom>
                <a:avLst/>
                <a:gdLst>
                  <a:gd name="connsiteX0" fmla="*/ 703268 w 769440"/>
                  <a:gd name="connsiteY0" fmla="*/ 115416 h 123110"/>
                  <a:gd name="connsiteX1" fmla="*/ 69250 w 769440"/>
                  <a:gd name="connsiteY1" fmla="*/ 115416 h 123110"/>
                  <a:gd name="connsiteX2" fmla="*/ 23083 w 769440"/>
                  <a:gd name="connsiteY2" fmla="*/ 69250 h 123110"/>
                  <a:gd name="connsiteX3" fmla="*/ 69250 w 769440"/>
                  <a:gd name="connsiteY3" fmla="*/ 23083 h 123110"/>
                  <a:gd name="connsiteX4" fmla="*/ 703268 w 769440"/>
                  <a:gd name="connsiteY4" fmla="*/ 23083 h 123110"/>
                  <a:gd name="connsiteX5" fmla="*/ 749435 w 769440"/>
                  <a:gd name="connsiteY5" fmla="*/ 69250 h 123110"/>
                  <a:gd name="connsiteX6" fmla="*/ 703268 w 769440"/>
                  <a:gd name="connsiteY6" fmla="*/ 115416 h 123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9440" h="123110">
                    <a:moveTo>
                      <a:pt x="703268" y="115416"/>
                    </a:moveTo>
                    <a:lnTo>
                      <a:pt x="69250" y="115416"/>
                    </a:lnTo>
                    <a:cubicBezTo>
                      <a:pt x="44627" y="115416"/>
                      <a:pt x="23083" y="93872"/>
                      <a:pt x="23083" y="69250"/>
                    </a:cubicBezTo>
                    <a:cubicBezTo>
                      <a:pt x="23083" y="44628"/>
                      <a:pt x="44627" y="23083"/>
                      <a:pt x="69250" y="23083"/>
                    </a:cubicBezTo>
                    <a:lnTo>
                      <a:pt x="703268" y="23083"/>
                    </a:lnTo>
                    <a:cubicBezTo>
                      <a:pt x="727891" y="23083"/>
                      <a:pt x="749435" y="44628"/>
                      <a:pt x="749435" y="69250"/>
                    </a:cubicBezTo>
                    <a:cubicBezTo>
                      <a:pt x="749435" y="93872"/>
                      <a:pt x="727891" y="115416"/>
                      <a:pt x="703268" y="11541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164" name="Group 163">
              <a:extLst>
                <a:ext uri="{FF2B5EF4-FFF2-40B4-BE49-F238E27FC236}">
                  <a16:creationId xmlns:a16="http://schemas.microsoft.com/office/drawing/2014/main" id="{33B3EAF0-3300-4ED7-84B0-BB938256207A}"/>
                </a:ext>
              </a:extLst>
            </p:cNvPr>
            <p:cNvGrpSpPr/>
            <p:nvPr/>
          </p:nvGrpSpPr>
          <p:grpSpPr>
            <a:xfrm>
              <a:off x="6989204" y="1047217"/>
              <a:ext cx="3204627" cy="495824"/>
              <a:chOff x="6989204" y="5011283"/>
              <a:chExt cx="3204627" cy="495824"/>
            </a:xfrm>
          </p:grpSpPr>
          <p:grpSp>
            <p:nvGrpSpPr>
              <p:cNvPr id="165" name="Group 164">
                <a:extLst>
                  <a:ext uri="{FF2B5EF4-FFF2-40B4-BE49-F238E27FC236}">
                    <a16:creationId xmlns:a16="http://schemas.microsoft.com/office/drawing/2014/main" id="{16F4DA0B-63C5-4CE6-88A1-0B9B68FA126C}"/>
                  </a:ext>
                </a:extLst>
              </p:cNvPr>
              <p:cNvGrpSpPr/>
              <p:nvPr/>
            </p:nvGrpSpPr>
            <p:grpSpPr>
              <a:xfrm flipV="1">
                <a:off x="6989204" y="5011283"/>
                <a:ext cx="2936247" cy="393062"/>
                <a:chOff x="9393662" y="378612"/>
                <a:chExt cx="2773304" cy="371250"/>
              </a:xfrm>
              <a:solidFill>
                <a:schemeClr val="bg1">
                  <a:lumMod val="85000"/>
                </a:schemeClr>
              </a:solidFill>
            </p:grpSpPr>
            <p:sp>
              <p:nvSpPr>
                <p:cNvPr id="173" name="Freeform: Shape 172">
                  <a:extLst>
                    <a:ext uri="{FF2B5EF4-FFF2-40B4-BE49-F238E27FC236}">
                      <a16:creationId xmlns:a16="http://schemas.microsoft.com/office/drawing/2014/main" id="{3CD006D9-60B9-43F1-9A13-93B4C3EB14FD}"/>
                    </a:ext>
                  </a:extLst>
                </p:cNvPr>
                <p:cNvSpPr/>
                <p:nvPr/>
              </p:nvSpPr>
              <p:spPr>
                <a:xfrm>
                  <a:off x="9883648" y="457200"/>
                  <a:ext cx="2123655" cy="123110"/>
                </a:xfrm>
                <a:custGeom>
                  <a:avLst/>
                  <a:gdLst>
                    <a:gd name="connsiteX0" fmla="*/ 2054406 w 2123655"/>
                    <a:gd name="connsiteY0" fmla="*/ 115416 h 123110"/>
                    <a:gd name="connsiteX1" fmla="*/ 69250 w 2123655"/>
                    <a:gd name="connsiteY1" fmla="*/ 115416 h 123110"/>
                    <a:gd name="connsiteX2" fmla="*/ 23083 w 2123655"/>
                    <a:gd name="connsiteY2" fmla="*/ 69250 h 123110"/>
                    <a:gd name="connsiteX3" fmla="*/ 69250 w 2123655"/>
                    <a:gd name="connsiteY3" fmla="*/ 23083 h 123110"/>
                    <a:gd name="connsiteX4" fmla="*/ 2054406 w 2123655"/>
                    <a:gd name="connsiteY4" fmla="*/ 23083 h 123110"/>
                    <a:gd name="connsiteX5" fmla="*/ 2100572 w 2123655"/>
                    <a:gd name="connsiteY5" fmla="*/ 69250 h 123110"/>
                    <a:gd name="connsiteX6" fmla="*/ 2054406 w 2123655"/>
                    <a:gd name="connsiteY6" fmla="*/ 115416 h 123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3655" h="123110">
                      <a:moveTo>
                        <a:pt x="2054406" y="115416"/>
                      </a:moveTo>
                      <a:lnTo>
                        <a:pt x="69250" y="115416"/>
                      </a:lnTo>
                      <a:cubicBezTo>
                        <a:pt x="44628" y="115416"/>
                        <a:pt x="23083" y="93872"/>
                        <a:pt x="23083" y="69250"/>
                      </a:cubicBezTo>
                      <a:cubicBezTo>
                        <a:pt x="23083" y="44628"/>
                        <a:pt x="44628" y="23083"/>
                        <a:pt x="69250" y="23083"/>
                      </a:cubicBezTo>
                      <a:lnTo>
                        <a:pt x="2054406" y="23083"/>
                      </a:lnTo>
                      <a:cubicBezTo>
                        <a:pt x="2079028" y="23083"/>
                        <a:pt x="2100572" y="44628"/>
                        <a:pt x="2100572" y="69250"/>
                      </a:cubicBezTo>
                      <a:cubicBezTo>
                        <a:pt x="2100572" y="93872"/>
                        <a:pt x="2079028" y="115416"/>
                        <a:pt x="2054406" y="11541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74" name="Freeform: Shape 173">
                  <a:extLst>
                    <a:ext uri="{FF2B5EF4-FFF2-40B4-BE49-F238E27FC236}">
                      <a16:creationId xmlns:a16="http://schemas.microsoft.com/office/drawing/2014/main" id="{7A788958-1EE8-4B3E-A1D4-3FA9D13A8A75}"/>
                    </a:ext>
                  </a:extLst>
                </p:cNvPr>
                <p:cNvSpPr/>
                <p:nvPr/>
              </p:nvSpPr>
              <p:spPr>
                <a:xfrm>
                  <a:off x="9628652" y="538463"/>
                  <a:ext cx="769440" cy="123110"/>
                </a:xfrm>
                <a:custGeom>
                  <a:avLst/>
                  <a:gdLst>
                    <a:gd name="connsiteX0" fmla="*/ 703268 w 769440"/>
                    <a:gd name="connsiteY0" fmla="*/ 115416 h 123110"/>
                    <a:gd name="connsiteX1" fmla="*/ 69250 w 769440"/>
                    <a:gd name="connsiteY1" fmla="*/ 115416 h 123110"/>
                    <a:gd name="connsiteX2" fmla="*/ 23083 w 769440"/>
                    <a:gd name="connsiteY2" fmla="*/ 69250 h 123110"/>
                    <a:gd name="connsiteX3" fmla="*/ 69250 w 769440"/>
                    <a:gd name="connsiteY3" fmla="*/ 23083 h 123110"/>
                    <a:gd name="connsiteX4" fmla="*/ 703268 w 769440"/>
                    <a:gd name="connsiteY4" fmla="*/ 23083 h 123110"/>
                    <a:gd name="connsiteX5" fmla="*/ 749435 w 769440"/>
                    <a:gd name="connsiteY5" fmla="*/ 69250 h 123110"/>
                    <a:gd name="connsiteX6" fmla="*/ 703268 w 769440"/>
                    <a:gd name="connsiteY6" fmla="*/ 115416 h 123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9440" h="123110">
                      <a:moveTo>
                        <a:pt x="703268" y="115416"/>
                      </a:moveTo>
                      <a:lnTo>
                        <a:pt x="69250" y="115416"/>
                      </a:lnTo>
                      <a:cubicBezTo>
                        <a:pt x="44627" y="115416"/>
                        <a:pt x="23083" y="93872"/>
                        <a:pt x="23083" y="69250"/>
                      </a:cubicBezTo>
                      <a:cubicBezTo>
                        <a:pt x="23083" y="44628"/>
                        <a:pt x="44627" y="23083"/>
                        <a:pt x="69250" y="23083"/>
                      </a:cubicBezTo>
                      <a:lnTo>
                        <a:pt x="703268" y="23083"/>
                      </a:lnTo>
                      <a:cubicBezTo>
                        <a:pt x="727891" y="23083"/>
                        <a:pt x="749435" y="44628"/>
                        <a:pt x="749435" y="69250"/>
                      </a:cubicBezTo>
                      <a:cubicBezTo>
                        <a:pt x="749435" y="93872"/>
                        <a:pt x="727891" y="115416"/>
                        <a:pt x="703268" y="11541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75" name="Freeform: Shape 174">
                  <a:extLst>
                    <a:ext uri="{FF2B5EF4-FFF2-40B4-BE49-F238E27FC236}">
                      <a16:creationId xmlns:a16="http://schemas.microsoft.com/office/drawing/2014/main" id="{9806DB70-1EED-40F1-9A64-AE4A9F2EE69A}"/>
                    </a:ext>
                  </a:extLst>
                </p:cNvPr>
                <p:cNvSpPr/>
                <p:nvPr/>
              </p:nvSpPr>
              <p:spPr>
                <a:xfrm>
                  <a:off x="10269675" y="538463"/>
                  <a:ext cx="769440" cy="123110"/>
                </a:xfrm>
                <a:custGeom>
                  <a:avLst/>
                  <a:gdLst>
                    <a:gd name="connsiteX0" fmla="*/ 703268 w 769440"/>
                    <a:gd name="connsiteY0" fmla="*/ 115416 h 123110"/>
                    <a:gd name="connsiteX1" fmla="*/ 69250 w 769440"/>
                    <a:gd name="connsiteY1" fmla="*/ 115416 h 123110"/>
                    <a:gd name="connsiteX2" fmla="*/ 23083 w 769440"/>
                    <a:gd name="connsiteY2" fmla="*/ 69250 h 123110"/>
                    <a:gd name="connsiteX3" fmla="*/ 69250 w 769440"/>
                    <a:gd name="connsiteY3" fmla="*/ 23083 h 123110"/>
                    <a:gd name="connsiteX4" fmla="*/ 703268 w 769440"/>
                    <a:gd name="connsiteY4" fmla="*/ 23083 h 123110"/>
                    <a:gd name="connsiteX5" fmla="*/ 749435 w 769440"/>
                    <a:gd name="connsiteY5" fmla="*/ 69250 h 123110"/>
                    <a:gd name="connsiteX6" fmla="*/ 703268 w 769440"/>
                    <a:gd name="connsiteY6" fmla="*/ 115416 h 123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9440" h="123110">
                      <a:moveTo>
                        <a:pt x="703268" y="115416"/>
                      </a:moveTo>
                      <a:lnTo>
                        <a:pt x="69250" y="115416"/>
                      </a:lnTo>
                      <a:cubicBezTo>
                        <a:pt x="44627" y="115416"/>
                        <a:pt x="23083" y="93872"/>
                        <a:pt x="23083" y="69250"/>
                      </a:cubicBezTo>
                      <a:cubicBezTo>
                        <a:pt x="23083" y="44628"/>
                        <a:pt x="44627" y="23083"/>
                        <a:pt x="69250" y="23083"/>
                      </a:cubicBezTo>
                      <a:lnTo>
                        <a:pt x="703268" y="23083"/>
                      </a:lnTo>
                      <a:cubicBezTo>
                        <a:pt x="727891" y="23083"/>
                        <a:pt x="749435" y="44628"/>
                        <a:pt x="749435" y="69250"/>
                      </a:cubicBezTo>
                      <a:cubicBezTo>
                        <a:pt x="749435" y="93872"/>
                        <a:pt x="727891" y="115416"/>
                        <a:pt x="703268" y="11541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76" name="Freeform: Shape 175">
                  <a:extLst>
                    <a:ext uri="{FF2B5EF4-FFF2-40B4-BE49-F238E27FC236}">
                      <a16:creationId xmlns:a16="http://schemas.microsoft.com/office/drawing/2014/main" id="{4FF4D371-4FB7-4C8C-9CAC-4AAB563A4527}"/>
                    </a:ext>
                  </a:extLst>
                </p:cNvPr>
                <p:cNvSpPr/>
                <p:nvPr/>
              </p:nvSpPr>
              <p:spPr>
                <a:xfrm>
                  <a:off x="9393662" y="625180"/>
                  <a:ext cx="769440" cy="123110"/>
                </a:xfrm>
                <a:custGeom>
                  <a:avLst/>
                  <a:gdLst>
                    <a:gd name="connsiteX0" fmla="*/ 703268 w 769440"/>
                    <a:gd name="connsiteY0" fmla="*/ 115416 h 123110"/>
                    <a:gd name="connsiteX1" fmla="*/ 69250 w 769440"/>
                    <a:gd name="connsiteY1" fmla="*/ 115416 h 123110"/>
                    <a:gd name="connsiteX2" fmla="*/ 23083 w 769440"/>
                    <a:gd name="connsiteY2" fmla="*/ 69250 h 123110"/>
                    <a:gd name="connsiteX3" fmla="*/ 69250 w 769440"/>
                    <a:gd name="connsiteY3" fmla="*/ 23083 h 123110"/>
                    <a:gd name="connsiteX4" fmla="*/ 703268 w 769440"/>
                    <a:gd name="connsiteY4" fmla="*/ 23083 h 123110"/>
                    <a:gd name="connsiteX5" fmla="*/ 749435 w 769440"/>
                    <a:gd name="connsiteY5" fmla="*/ 69250 h 123110"/>
                    <a:gd name="connsiteX6" fmla="*/ 703268 w 769440"/>
                    <a:gd name="connsiteY6" fmla="*/ 115416 h 123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9440" h="123110">
                      <a:moveTo>
                        <a:pt x="703268" y="115416"/>
                      </a:moveTo>
                      <a:lnTo>
                        <a:pt x="69250" y="115416"/>
                      </a:lnTo>
                      <a:cubicBezTo>
                        <a:pt x="44627" y="115416"/>
                        <a:pt x="23083" y="93872"/>
                        <a:pt x="23083" y="69250"/>
                      </a:cubicBezTo>
                      <a:cubicBezTo>
                        <a:pt x="23083" y="44628"/>
                        <a:pt x="44627" y="23083"/>
                        <a:pt x="69250" y="23083"/>
                      </a:cubicBezTo>
                      <a:lnTo>
                        <a:pt x="703268" y="23083"/>
                      </a:lnTo>
                      <a:cubicBezTo>
                        <a:pt x="727891" y="23083"/>
                        <a:pt x="749435" y="44628"/>
                        <a:pt x="749435" y="69250"/>
                      </a:cubicBezTo>
                      <a:cubicBezTo>
                        <a:pt x="749435" y="93872"/>
                        <a:pt x="727891" y="115416"/>
                        <a:pt x="703268" y="11541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77" name="Freeform: Shape 176">
                  <a:extLst>
                    <a:ext uri="{FF2B5EF4-FFF2-40B4-BE49-F238E27FC236}">
                      <a16:creationId xmlns:a16="http://schemas.microsoft.com/office/drawing/2014/main" id="{AE4A45B4-B563-46E7-BA61-A2FE4D70C316}"/>
                    </a:ext>
                  </a:extLst>
                </p:cNvPr>
                <p:cNvSpPr/>
                <p:nvPr/>
              </p:nvSpPr>
              <p:spPr>
                <a:xfrm>
                  <a:off x="11397526" y="626752"/>
                  <a:ext cx="769440" cy="123110"/>
                </a:xfrm>
                <a:custGeom>
                  <a:avLst/>
                  <a:gdLst>
                    <a:gd name="connsiteX0" fmla="*/ 703268 w 769440"/>
                    <a:gd name="connsiteY0" fmla="*/ 115416 h 123110"/>
                    <a:gd name="connsiteX1" fmla="*/ 69250 w 769440"/>
                    <a:gd name="connsiteY1" fmla="*/ 115416 h 123110"/>
                    <a:gd name="connsiteX2" fmla="*/ 23083 w 769440"/>
                    <a:gd name="connsiteY2" fmla="*/ 69250 h 123110"/>
                    <a:gd name="connsiteX3" fmla="*/ 69250 w 769440"/>
                    <a:gd name="connsiteY3" fmla="*/ 23083 h 123110"/>
                    <a:gd name="connsiteX4" fmla="*/ 703268 w 769440"/>
                    <a:gd name="connsiteY4" fmla="*/ 23083 h 123110"/>
                    <a:gd name="connsiteX5" fmla="*/ 749435 w 769440"/>
                    <a:gd name="connsiteY5" fmla="*/ 69250 h 123110"/>
                    <a:gd name="connsiteX6" fmla="*/ 703268 w 769440"/>
                    <a:gd name="connsiteY6" fmla="*/ 115416 h 123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9440" h="123110">
                      <a:moveTo>
                        <a:pt x="703268" y="115416"/>
                      </a:moveTo>
                      <a:lnTo>
                        <a:pt x="69250" y="115416"/>
                      </a:lnTo>
                      <a:cubicBezTo>
                        <a:pt x="44627" y="115416"/>
                        <a:pt x="23083" y="93872"/>
                        <a:pt x="23083" y="69250"/>
                      </a:cubicBezTo>
                      <a:cubicBezTo>
                        <a:pt x="23083" y="44628"/>
                        <a:pt x="44627" y="23083"/>
                        <a:pt x="69250" y="23083"/>
                      </a:cubicBezTo>
                      <a:lnTo>
                        <a:pt x="703268" y="23083"/>
                      </a:lnTo>
                      <a:cubicBezTo>
                        <a:pt x="727891" y="23083"/>
                        <a:pt x="749435" y="44628"/>
                        <a:pt x="749435" y="69250"/>
                      </a:cubicBezTo>
                      <a:cubicBezTo>
                        <a:pt x="749435" y="93872"/>
                        <a:pt x="727891" y="115416"/>
                        <a:pt x="703268" y="11541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78" name="Freeform: Shape 177">
                  <a:extLst>
                    <a:ext uri="{FF2B5EF4-FFF2-40B4-BE49-F238E27FC236}">
                      <a16:creationId xmlns:a16="http://schemas.microsoft.com/office/drawing/2014/main" id="{92BF0CBF-410A-4F3A-BC36-A66F61B4525B}"/>
                    </a:ext>
                  </a:extLst>
                </p:cNvPr>
                <p:cNvSpPr/>
                <p:nvPr/>
              </p:nvSpPr>
              <p:spPr>
                <a:xfrm>
                  <a:off x="10109691" y="378612"/>
                  <a:ext cx="769440" cy="123110"/>
                </a:xfrm>
                <a:custGeom>
                  <a:avLst/>
                  <a:gdLst>
                    <a:gd name="connsiteX0" fmla="*/ 703268 w 769440"/>
                    <a:gd name="connsiteY0" fmla="*/ 115416 h 123110"/>
                    <a:gd name="connsiteX1" fmla="*/ 69250 w 769440"/>
                    <a:gd name="connsiteY1" fmla="*/ 115416 h 123110"/>
                    <a:gd name="connsiteX2" fmla="*/ 23083 w 769440"/>
                    <a:gd name="connsiteY2" fmla="*/ 69250 h 123110"/>
                    <a:gd name="connsiteX3" fmla="*/ 69250 w 769440"/>
                    <a:gd name="connsiteY3" fmla="*/ 23083 h 123110"/>
                    <a:gd name="connsiteX4" fmla="*/ 703268 w 769440"/>
                    <a:gd name="connsiteY4" fmla="*/ 23083 h 123110"/>
                    <a:gd name="connsiteX5" fmla="*/ 749435 w 769440"/>
                    <a:gd name="connsiteY5" fmla="*/ 69250 h 123110"/>
                    <a:gd name="connsiteX6" fmla="*/ 703268 w 769440"/>
                    <a:gd name="connsiteY6" fmla="*/ 115416 h 123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9440" h="123110">
                      <a:moveTo>
                        <a:pt x="703268" y="115416"/>
                      </a:moveTo>
                      <a:lnTo>
                        <a:pt x="69250" y="115416"/>
                      </a:lnTo>
                      <a:cubicBezTo>
                        <a:pt x="44627" y="115416"/>
                        <a:pt x="23083" y="93872"/>
                        <a:pt x="23083" y="69250"/>
                      </a:cubicBezTo>
                      <a:cubicBezTo>
                        <a:pt x="23083" y="44628"/>
                        <a:pt x="44627" y="23083"/>
                        <a:pt x="69250" y="23083"/>
                      </a:cubicBezTo>
                      <a:lnTo>
                        <a:pt x="703268" y="23083"/>
                      </a:lnTo>
                      <a:cubicBezTo>
                        <a:pt x="727891" y="23083"/>
                        <a:pt x="749435" y="44628"/>
                        <a:pt x="749435" y="69250"/>
                      </a:cubicBezTo>
                      <a:cubicBezTo>
                        <a:pt x="749435" y="93872"/>
                        <a:pt x="727891" y="115416"/>
                        <a:pt x="703268" y="11541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166" name="Group 165">
                <a:extLst>
                  <a:ext uri="{FF2B5EF4-FFF2-40B4-BE49-F238E27FC236}">
                    <a16:creationId xmlns:a16="http://schemas.microsoft.com/office/drawing/2014/main" id="{A9169637-59B6-4068-84E1-8ED4B8B7B754}"/>
                  </a:ext>
                </a:extLst>
              </p:cNvPr>
              <p:cNvGrpSpPr/>
              <p:nvPr/>
            </p:nvGrpSpPr>
            <p:grpSpPr>
              <a:xfrm rot="10800000" flipH="1">
                <a:off x="8780694" y="5273645"/>
                <a:ext cx="1413137" cy="233462"/>
                <a:chOff x="9628652" y="378612"/>
                <a:chExt cx="2770499" cy="354750"/>
              </a:xfrm>
              <a:solidFill>
                <a:schemeClr val="bg1">
                  <a:lumMod val="85000"/>
                </a:schemeClr>
              </a:solidFill>
            </p:grpSpPr>
            <p:sp>
              <p:nvSpPr>
                <p:cNvPr id="167" name="Freeform: Shape 166">
                  <a:extLst>
                    <a:ext uri="{FF2B5EF4-FFF2-40B4-BE49-F238E27FC236}">
                      <a16:creationId xmlns:a16="http://schemas.microsoft.com/office/drawing/2014/main" id="{01FDF35F-FD58-4CCF-946A-8B739BF0FD60}"/>
                    </a:ext>
                  </a:extLst>
                </p:cNvPr>
                <p:cNvSpPr/>
                <p:nvPr/>
              </p:nvSpPr>
              <p:spPr>
                <a:xfrm>
                  <a:off x="9883648" y="457200"/>
                  <a:ext cx="2123655" cy="123110"/>
                </a:xfrm>
                <a:custGeom>
                  <a:avLst/>
                  <a:gdLst>
                    <a:gd name="connsiteX0" fmla="*/ 2054406 w 2123655"/>
                    <a:gd name="connsiteY0" fmla="*/ 115416 h 123110"/>
                    <a:gd name="connsiteX1" fmla="*/ 69250 w 2123655"/>
                    <a:gd name="connsiteY1" fmla="*/ 115416 h 123110"/>
                    <a:gd name="connsiteX2" fmla="*/ 23083 w 2123655"/>
                    <a:gd name="connsiteY2" fmla="*/ 69250 h 123110"/>
                    <a:gd name="connsiteX3" fmla="*/ 69250 w 2123655"/>
                    <a:gd name="connsiteY3" fmla="*/ 23083 h 123110"/>
                    <a:gd name="connsiteX4" fmla="*/ 2054406 w 2123655"/>
                    <a:gd name="connsiteY4" fmla="*/ 23083 h 123110"/>
                    <a:gd name="connsiteX5" fmla="*/ 2100572 w 2123655"/>
                    <a:gd name="connsiteY5" fmla="*/ 69250 h 123110"/>
                    <a:gd name="connsiteX6" fmla="*/ 2054406 w 2123655"/>
                    <a:gd name="connsiteY6" fmla="*/ 115416 h 123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3655" h="123110">
                      <a:moveTo>
                        <a:pt x="2054406" y="115416"/>
                      </a:moveTo>
                      <a:lnTo>
                        <a:pt x="69250" y="115416"/>
                      </a:lnTo>
                      <a:cubicBezTo>
                        <a:pt x="44628" y="115416"/>
                        <a:pt x="23083" y="93872"/>
                        <a:pt x="23083" y="69250"/>
                      </a:cubicBezTo>
                      <a:cubicBezTo>
                        <a:pt x="23083" y="44628"/>
                        <a:pt x="44628" y="23083"/>
                        <a:pt x="69250" y="23083"/>
                      </a:cubicBezTo>
                      <a:lnTo>
                        <a:pt x="2054406" y="23083"/>
                      </a:lnTo>
                      <a:cubicBezTo>
                        <a:pt x="2079028" y="23083"/>
                        <a:pt x="2100572" y="44628"/>
                        <a:pt x="2100572" y="69250"/>
                      </a:cubicBezTo>
                      <a:cubicBezTo>
                        <a:pt x="2100572" y="93872"/>
                        <a:pt x="2079028" y="115416"/>
                        <a:pt x="2054406" y="11541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68" name="Freeform: Shape 167">
                  <a:extLst>
                    <a:ext uri="{FF2B5EF4-FFF2-40B4-BE49-F238E27FC236}">
                      <a16:creationId xmlns:a16="http://schemas.microsoft.com/office/drawing/2014/main" id="{B0B91F8E-C04A-4D3E-B719-5EF003178FD7}"/>
                    </a:ext>
                  </a:extLst>
                </p:cNvPr>
                <p:cNvSpPr/>
                <p:nvPr/>
              </p:nvSpPr>
              <p:spPr>
                <a:xfrm>
                  <a:off x="9628652" y="538463"/>
                  <a:ext cx="769440" cy="123110"/>
                </a:xfrm>
                <a:custGeom>
                  <a:avLst/>
                  <a:gdLst>
                    <a:gd name="connsiteX0" fmla="*/ 703268 w 769440"/>
                    <a:gd name="connsiteY0" fmla="*/ 115416 h 123110"/>
                    <a:gd name="connsiteX1" fmla="*/ 69250 w 769440"/>
                    <a:gd name="connsiteY1" fmla="*/ 115416 h 123110"/>
                    <a:gd name="connsiteX2" fmla="*/ 23083 w 769440"/>
                    <a:gd name="connsiteY2" fmla="*/ 69250 h 123110"/>
                    <a:gd name="connsiteX3" fmla="*/ 69250 w 769440"/>
                    <a:gd name="connsiteY3" fmla="*/ 23083 h 123110"/>
                    <a:gd name="connsiteX4" fmla="*/ 703268 w 769440"/>
                    <a:gd name="connsiteY4" fmla="*/ 23083 h 123110"/>
                    <a:gd name="connsiteX5" fmla="*/ 749435 w 769440"/>
                    <a:gd name="connsiteY5" fmla="*/ 69250 h 123110"/>
                    <a:gd name="connsiteX6" fmla="*/ 703268 w 769440"/>
                    <a:gd name="connsiteY6" fmla="*/ 115416 h 123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9440" h="123110">
                      <a:moveTo>
                        <a:pt x="703268" y="115416"/>
                      </a:moveTo>
                      <a:lnTo>
                        <a:pt x="69250" y="115416"/>
                      </a:lnTo>
                      <a:cubicBezTo>
                        <a:pt x="44627" y="115416"/>
                        <a:pt x="23083" y="93872"/>
                        <a:pt x="23083" y="69250"/>
                      </a:cubicBezTo>
                      <a:cubicBezTo>
                        <a:pt x="23083" y="44628"/>
                        <a:pt x="44627" y="23083"/>
                        <a:pt x="69250" y="23083"/>
                      </a:cubicBezTo>
                      <a:lnTo>
                        <a:pt x="703268" y="23083"/>
                      </a:lnTo>
                      <a:cubicBezTo>
                        <a:pt x="727891" y="23083"/>
                        <a:pt x="749435" y="44628"/>
                        <a:pt x="749435" y="69250"/>
                      </a:cubicBezTo>
                      <a:cubicBezTo>
                        <a:pt x="749435" y="93872"/>
                        <a:pt x="727891" y="115416"/>
                        <a:pt x="703268" y="11541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69" name="Freeform: Shape 168">
                  <a:extLst>
                    <a:ext uri="{FF2B5EF4-FFF2-40B4-BE49-F238E27FC236}">
                      <a16:creationId xmlns:a16="http://schemas.microsoft.com/office/drawing/2014/main" id="{A9F80204-BB72-4475-AA7B-270AE45934A0}"/>
                    </a:ext>
                  </a:extLst>
                </p:cNvPr>
                <p:cNvSpPr/>
                <p:nvPr/>
              </p:nvSpPr>
              <p:spPr>
                <a:xfrm>
                  <a:off x="10269675" y="538463"/>
                  <a:ext cx="769440" cy="123110"/>
                </a:xfrm>
                <a:custGeom>
                  <a:avLst/>
                  <a:gdLst>
                    <a:gd name="connsiteX0" fmla="*/ 703268 w 769440"/>
                    <a:gd name="connsiteY0" fmla="*/ 115416 h 123110"/>
                    <a:gd name="connsiteX1" fmla="*/ 69250 w 769440"/>
                    <a:gd name="connsiteY1" fmla="*/ 115416 h 123110"/>
                    <a:gd name="connsiteX2" fmla="*/ 23083 w 769440"/>
                    <a:gd name="connsiteY2" fmla="*/ 69250 h 123110"/>
                    <a:gd name="connsiteX3" fmla="*/ 69250 w 769440"/>
                    <a:gd name="connsiteY3" fmla="*/ 23083 h 123110"/>
                    <a:gd name="connsiteX4" fmla="*/ 703268 w 769440"/>
                    <a:gd name="connsiteY4" fmla="*/ 23083 h 123110"/>
                    <a:gd name="connsiteX5" fmla="*/ 749435 w 769440"/>
                    <a:gd name="connsiteY5" fmla="*/ 69250 h 123110"/>
                    <a:gd name="connsiteX6" fmla="*/ 703268 w 769440"/>
                    <a:gd name="connsiteY6" fmla="*/ 115416 h 123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9440" h="123110">
                      <a:moveTo>
                        <a:pt x="703268" y="115416"/>
                      </a:moveTo>
                      <a:lnTo>
                        <a:pt x="69250" y="115416"/>
                      </a:lnTo>
                      <a:cubicBezTo>
                        <a:pt x="44627" y="115416"/>
                        <a:pt x="23083" y="93872"/>
                        <a:pt x="23083" y="69250"/>
                      </a:cubicBezTo>
                      <a:cubicBezTo>
                        <a:pt x="23083" y="44628"/>
                        <a:pt x="44627" y="23083"/>
                        <a:pt x="69250" y="23083"/>
                      </a:cubicBezTo>
                      <a:lnTo>
                        <a:pt x="703268" y="23083"/>
                      </a:lnTo>
                      <a:cubicBezTo>
                        <a:pt x="727891" y="23083"/>
                        <a:pt x="749435" y="44628"/>
                        <a:pt x="749435" y="69250"/>
                      </a:cubicBezTo>
                      <a:cubicBezTo>
                        <a:pt x="749435" y="93872"/>
                        <a:pt x="727891" y="115416"/>
                        <a:pt x="703268" y="11541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70" name="Freeform: Shape 169">
                  <a:extLst>
                    <a:ext uri="{FF2B5EF4-FFF2-40B4-BE49-F238E27FC236}">
                      <a16:creationId xmlns:a16="http://schemas.microsoft.com/office/drawing/2014/main" id="{6B5618BE-8123-4B06-BE9C-EDFE3940C451}"/>
                    </a:ext>
                  </a:extLst>
                </p:cNvPr>
                <p:cNvSpPr/>
                <p:nvPr/>
              </p:nvSpPr>
              <p:spPr>
                <a:xfrm>
                  <a:off x="10013371" y="610253"/>
                  <a:ext cx="769440" cy="123109"/>
                </a:xfrm>
                <a:custGeom>
                  <a:avLst/>
                  <a:gdLst>
                    <a:gd name="connsiteX0" fmla="*/ 703268 w 769440"/>
                    <a:gd name="connsiteY0" fmla="*/ 115416 h 123110"/>
                    <a:gd name="connsiteX1" fmla="*/ 69250 w 769440"/>
                    <a:gd name="connsiteY1" fmla="*/ 115416 h 123110"/>
                    <a:gd name="connsiteX2" fmla="*/ 23083 w 769440"/>
                    <a:gd name="connsiteY2" fmla="*/ 69250 h 123110"/>
                    <a:gd name="connsiteX3" fmla="*/ 69250 w 769440"/>
                    <a:gd name="connsiteY3" fmla="*/ 23083 h 123110"/>
                    <a:gd name="connsiteX4" fmla="*/ 703268 w 769440"/>
                    <a:gd name="connsiteY4" fmla="*/ 23083 h 123110"/>
                    <a:gd name="connsiteX5" fmla="*/ 749435 w 769440"/>
                    <a:gd name="connsiteY5" fmla="*/ 69250 h 123110"/>
                    <a:gd name="connsiteX6" fmla="*/ 703268 w 769440"/>
                    <a:gd name="connsiteY6" fmla="*/ 115416 h 123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9440" h="123110">
                      <a:moveTo>
                        <a:pt x="703268" y="115416"/>
                      </a:moveTo>
                      <a:lnTo>
                        <a:pt x="69250" y="115416"/>
                      </a:lnTo>
                      <a:cubicBezTo>
                        <a:pt x="44627" y="115416"/>
                        <a:pt x="23083" y="93872"/>
                        <a:pt x="23083" y="69250"/>
                      </a:cubicBezTo>
                      <a:cubicBezTo>
                        <a:pt x="23083" y="44628"/>
                        <a:pt x="44627" y="23083"/>
                        <a:pt x="69250" y="23083"/>
                      </a:cubicBezTo>
                      <a:lnTo>
                        <a:pt x="703268" y="23083"/>
                      </a:lnTo>
                      <a:cubicBezTo>
                        <a:pt x="727891" y="23083"/>
                        <a:pt x="749435" y="44628"/>
                        <a:pt x="749435" y="69250"/>
                      </a:cubicBezTo>
                      <a:cubicBezTo>
                        <a:pt x="749435" y="93872"/>
                        <a:pt x="727891" y="115416"/>
                        <a:pt x="703268" y="11541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71" name="Freeform: Shape 170">
                  <a:extLst>
                    <a:ext uri="{FF2B5EF4-FFF2-40B4-BE49-F238E27FC236}">
                      <a16:creationId xmlns:a16="http://schemas.microsoft.com/office/drawing/2014/main" id="{5B0A4C62-3B7F-4CEC-A541-6811F816D34E}"/>
                    </a:ext>
                  </a:extLst>
                </p:cNvPr>
                <p:cNvSpPr/>
                <p:nvPr/>
              </p:nvSpPr>
              <p:spPr>
                <a:xfrm>
                  <a:off x="11629711" y="408467"/>
                  <a:ext cx="769440" cy="123111"/>
                </a:xfrm>
                <a:custGeom>
                  <a:avLst/>
                  <a:gdLst>
                    <a:gd name="connsiteX0" fmla="*/ 703268 w 769440"/>
                    <a:gd name="connsiteY0" fmla="*/ 115416 h 123110"/>
                    <a:gd name="connsiteX1" fmla="*/ 69250 w 769440"/>
                    <a:gd name="connsiteY1" fmla="*/ 115416 h 123110"/>
                    <a:gd name="connsiteX2" fmla="*/ 23083 w 769440"/>
                    <a:gd name="connsiteY2" fmla="*/ 69250 h 123110"/>
                    <a:gd name="connsiteX3" fmla="*/ 69250 w 769440"/>
                    <a:gd name="connsiteY3" fmla="*/ 23083 h 123110"/>
                    <a:gd name="connsiteX4" fmla="*/ 703268 w 769440"/>
                    <a:gd name="connsiteY4" fmla="*/ 23083 h 123110"/>
                    <a:gd name="connsiteX5" fmla="*/ 749435 w 769440"/>
                    <a:gd name="connsiteY5" fmla="*/ 69250 h 123110"/>
                    <a:gd name="connsiteX6" fmla="*/ 703268 w 769440"/>
                    <a:gd name="connsiteY6" fmla="*/ 115416 h 123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9440" h="123110">
                      <a:moveTo>
                        <a:pt x="703268" y="115416"/>
                      </a:moveTo>
                      <a:lnTo>
                        <a:pt x="69250" y="115416"/>
                      </a:lnTo>
                      <a:cubicBezTo>
                        <a:pt x="44627" y="115416"/>
                        <a:pt x="23083" y="93872"/>
                        <a:pt x="23083" y="69250"/>
                      </a:cubicBezTo>
                      <a:cubicBezTo>
                        <a:pt x="23083" y="44628"/>
                        <a:pt x="44627" y="23083"/>
                        <a:pt x="69250" y="23083"/>
                      </a:cubicBezTo>
                      <a:lnTo>
                        <a:pt x="703268" y="23083"/>
                      </a:lnTo>
                      <a:cubicBezTo>
                        <a:pt x="727891" y="23083"/>
                        <a:pt x="749435" y="44628"/>
                        <a:pt x="749435" y="69250"/>
                      </a:cubicBezTo>
                      <a:cubicBezTo>
                        <a:pt x="749435" y="93872"/>
                        <a:pt x="727891" y="115416"/>
                        <a:pt x="703268" y="11541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72" name="Freeform: Shape 171">
                  <a:extLst>
                    <a:ext uri="{FF2B5EF4-FFF2-40B4-BE49-F238E27FC236}">
                      <a16:creationId xmlns:a16="http://schemas.microsoft.com/office/drawing/2014/main" id="{3EAE60AF-AA2A-4196-9BB9-3C8C2941DC67}"/>
                    </a:ext>
                  </a:extLst>
                </p:cNvPr>
                <p:cNvSpPr/>
                <p:nvPr/>
              </p:nvSpPr>
              <p:spPr>
                <a:xfrm>
                  <a:off x="10109691" y="378612"/>
                  <a:ext cx="769440" cy="123110"/>
                </a:xfrm>
                <a:custGeom>
                  <a:avLst/>
                  <a:gdLst>
                    <a:gd name="connsiteX0" fmla="*/ 703268 w 769440"/>
                    <a:gd name="connsiteY0" fmla="*/ 115416 h 123110"/>
                    <a:gd name="connsiteX1" fmla="*/ 69250 w 769440"/>
                    <a:gd name="connsiteY1" fmla="*/ 115416 h 123110"/>
                    <a:gd name="connsiteX2" fmla="*/ 23083 w 769440"/>
                    <a:gd name="connsiteY2" fmla="*/ 69250 h 123110"/>
                    <a:gd name="connsiteX3" fmla="*/ 69250 w 769440"/>
                    <a:gd name="connsiteY3" fmla="*/ 23083 h 123110"/>
                    <a:gd name="connsiteX4" fmla="*/ 703268 w 769440"/>
                    <a:gd name="connsiteY4" fmla="*/ 23083 h 123110"/>
                    <a:gd name="connsiteX5" fmla="*/ 749435 w 769440"/>
                    <a:gd name="connsiteY5" fmla="*/ 69250 h 123110"/>
                    <a:gd name="connsiteX6" fmla="*/ 703268 w 769440"/>
                    <a:gd name="connsiteY6" fmla="*/ 115416 h 123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9440" h="123110">
                      <a:moveTo>
                        <a:pt x="703268" y="115416"/>
                      </a:moveTo>
                      <a:lnTo>
                        <a:pt x="69250" y="115416"/>
                      </a:lnTo>
                      <a:cubicBezTo>
                        <a:pt x="44627" y="115416"/>
                        <a:pt x="23083" y="93872"/>
                        <a:pt x="23083" y="69250"/>
                      </a:cubicBezTo>
                      <a:cubicBezTo>
                        <a:pt x="23083" y="44628"/>
                        <a:pt x="44627" y="23083"/>
                        <a:pt x="69250" y="23083"/>
                      </a:cubicBezTo>
                      <a:lnTo>
                        <a:pt x="703268" y="23083"/>
                      </a:lnTo>
                      <a:cubicBezTo>
                        <a:pt x="727891" y="23083"/>
                        <a:pt x="749435" y="44628"/>
                        <a:pt x="749435" y="69250"/>
                      </a:cubicBezTo>
                      <a:cubicBezTo>
                        <a:pt x="749435" y="93872"/>
                        <a:pt x="727891" y="115416"/>
                        <a:pt x="703268" y="11541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grpSp>
      <p:cxnSp>
        <p:nvCxnSpPr>
          <p:cNvPr id="83" name="Straight Arrow Connector 82">
            <a:extLst>
              <a:ext uri="{FF2B5EF4-FFF2-40B4-BE49-F238E27FC236}">
                <a16:creationId xmlns:a16="http://schemas.microsoft.com/office/drawing/2014/main" id="{ECEA9B19-DDE0-4CE5-AF64-6C9AF59AF589}"/>
              </a:ext>
            </a:extLst>
          </p:cNvPr>
          <p:cNvCxnSpPr>
            <a:cxnSpLocks/>
          </p:cNvCxnSpPr>
          <p:nvPr/>
        </p:nvCxnSpPr>
        <p:spPr>
          <a:xfrm flipV="1">
            <a:off x="2034168" y="2929594"/>
            <a:ext cx="6283830" cy="1"/>
          </a:xfrm>
          <a:prstGeom prst="straightConnector1">
            <a:avLst/>
          </a:prstGeom>
          <a:ln w="15875" cap="rnd">
            <a:solidFill>
              <a:schemeClr val="accent5"/>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4" name="Oval 83">
            <a:extLst>
              <a:ext uri="{FF2B5EF4-FFF2-40B4-BE49-F238E27FC236}">
                <a16:creationId xmlns:a16="http://schemas.microsoft.com/office/drawing/2014/main" id="{B4375FF4-D3D1-402A-9C80-483BF98AB06E}"/>
              </a:ext>
            </a:extLst>
          </p:cNvPr>
          <p:cNvSpPr/>
          <p:nvPr/>
        </p:nvSpPr>
        <p:spPr bwMode="auto">
          <a:xfrm>
            <a:off x="3479384" y="2545085"/>
            <a:ext cx="761858" cy="761858"/>
          </a:xfrm>
          <a:prstGeom prst="ellipse">
            <a:avLst/>
          </a:prstGeom>
          <a:solidFill>
            <a:schemeClr val="bg1"/>
          </a:solidFill>
          <a:ln w="15875" cap="rnd">
            <a:solidFill>
              <a:schemeClr val="accent3"/>
            </a:solidFill>
            <a:prstDash val="dash"/>
            <a:headEnd type="none"/>
            <a:tailEnd type="arrow" w="lg" len="sm"/>
          </a:ln>
        </p:spPr>
        <p:style>
          <a:lnRef idx="1">
            <a:schemeClr val="accent1"/>
          </a:lnRef>
          <a:fillRef idx="0">
            <a:schemeClr val="accent1"/>
          </a:fillRef>
          <a:effectRef idx="0">
            <a:schemeClr val="accent1"/>
          </a:effectRef>
          <a:fontRef idx="minor">
            <a:schemeClr val="tx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85" name="Oval 84">
            <a:extLst>
              <a:ext uri="{FF2B5EF4-FFF2-40B4-BE49-F238E27FC236}">
                <a16:creationId xmlns:a16="http://schemas.microsoft.com/office/drawing/2014/main" id="{ABF4923B-6423-409F-9708-1110D7DD0EE8}"/>
              </a:ext>
            </a:extLst>
          </p:cNvPr>
          <p:cNvSpPr/>
          <p:nvPr/>
        </p:nvSpPr>
        <p:spPr bwMode="auto">
          <a:xfrm>
            <a:off x="4536659" y="2545085"/>
            <a:ext cx="761858" cy="761858"/>
          </a:xfrm>
          <a:prstGeom prst="ellipse">
            <a:avLst/>
          </a:prstGeom>
          <a:solidFill>
            <a:schemeClr val="bg1"/>
          </a:solidFill>
          <a:ln w="15875" cap="rnd">
            <a:solidFill>
              <a:schemeClr val="accent3"/>
            </a:solidFill>
            <a:prstDash val="dash"/>
            <a:headEnd type="none"/>
            <a:tailEnd type="arrow" w="lg" len="sm"/>
          </a:ln>
        </p:spPr>
        <p:style>
          <a:lnRef idx="1">
            <a:schemeClr val="accent1"/>
          </a:lnRef>
          <a:fillRef idx="0">
            <a:schemeClr val="accent1"/>
          </a:fillRef>
          <a:effectRef idx="0">
            <a:schemeClr val="accent1"/>
          </a:effectRef>
          <a:fontRef idx="minor">
            <a:schemeClr val="tx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86" name="Oval 85">
            <a:extLst>
              <a:ext uri="{FF2B5EF4-FFF2-40B4-BE49-F238E27FC236}">
                <a16:creationId xmlns:a16="http://schemas.microsoft.com/office/drawing/2014/main" id="{0391B3DF-CEF4-4114-B9F4-A817C28FE86B}"/>
              </a:ext>
            </a:extLst>
          </p:cNvPr>
          <p:cNvSpPr/>
          <p:nvPr/>
        </p:nvSpPr>
        <p:spPr bwMode="auto">
          <a:xfrm>
            <a:off x="2422109" y="2545085"/>
            <a:ext cx="761858" cy="761858"/>
          </a:xfrm>
          <a:prstGeom prst="ellipse">
            <a:avLst/>
          </a:prstGeom>
          <a:solidFill>
            <a:schemeClr val="bg1"/>
          </a:solidFill>
          <a:ln w="15875" cap="rnd">
            <a:solidFill>
              <a:schemeClr val="accent3"/>
            </a:solidFill>
            <a:prstDash val="dash"/>
            <a:headEnd type="none"/>
            <a:tailEnd type="arrow" w="lg" len="sm"/>
          </a:ln>
        </p:spPr>
        <p:style>
          <a:lnRef idx="1">
            <a:schemeClr val="accent1"/>
          </a:lnRef>
          <a:fillRef idx="0">
            <a:schemeClr val="accent1"/>
          </a:fillRef>
          <a:effectRef idx="0">
            <a:schemeClr val="accent1"/>
          </a:effectRef>
          <a:fontRef idx="minor">
            <a:schemeClr val="tx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87" name="Oval 86">
            <a:extLst>
              <a:ext uri="{FF2B5EF4-FFF2-40B4-BE49-F238E27FC236}">
                <a16:creationId xmlns:a16="http://schemas.microsoft.com/office/drawing/2014/main" id="{24B6309C-2568-4141-B853-B9F6A2B9DA76}"/>
              </a:ext>
            </a:extLst>
          </p:cNvPr>
          <p:cNvSpPr/>
          <p:nvPr/>
        </p:nvSpPr>
        <p:spPr bwMode="auto">
          <a:xfrm>
            <a:off x="1374359" y="2545085"/>
            <a:ext cx="761858" cy="761858"/>
          </a:xfrm>
          <a:prstGeom prst="ellipse">
            <a:avLst/>
          </a:prstGeom>
          <a:solidFill>
            <a:schemeClr val="bg1"/>
          </a:solidFill>
          <a:ln w="15875" cap="rnd">
            <a:solidFill>
              <a:schemeClr val="accent3"/>
            </a:solidFill>
            <a:prstDash val="dash"/>
            <a:headEnd type="none"/>
            <a:tailEnd type="arrow" w="lg" len="sm"/>
          </a:ln>
        </p:spPr>
        <p:style>
          <a:lnRef idx="1">
            <a:schemeClr val="accent1"/>
          </a:lnRef>
          <a:fillRef idx="0">
            <a:schemeClr val="accent1"/>
          </a:fillRef>
          <a:effectRef idx="0">
            <a:schemeClr val="accent1"/>
          </a:effectRef>
          <a:fontRef idx="minor">
            <a:schemeClr val="tx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91" name="Rectangle 90">
            <a:extLst>
              <a:ext uri="{FF2B5EF4-FFF2-40B4-BE49-F238E27FC236}">
                <a16:creationId xmlns:a16="http://schemas.microsoft.com/office/drawing/2014/main" id="{21E7F19A-7581-4274-8C25-1464B29A593C}"/>
              </a:ext>
            </a:extLst>
          </p:cNvPr>
          <p:cNvSpPr/>
          <p:nvPr/>
        </p:nvSpPr>
        <p:spPr>
          <a:xfrm>
            <a:off x="1365343" y="3501942"/>
            <a:ext cx="773350" cy="276999"/>
          </a:xfrm>
          <a:prstGeom prst="rect">
            <a:avLst/>
          </a:prstGeom>
          <a:noFill/>
          <a:ln>
            <a:noFill/>
          </a:ln>
        </p:spPr>
        <p:txBody>
          <a:bodyPr wrap="square" lIns="0" tIns="0" rIns="0" bIns="0" rtlCol="0" anchor="ctr" anchorCtr="0">
            <a:spAutoFit/>
          </a:bodyPr>
          <a:lstStyle/>
          <a:p>
            <a:pPr marL="0" marR="0" lvl="0" indent="0" algn="ctr" defTabSz="913873" rtl="0" eaLnBrk="1" fontAlgn="base" latinLnBrk="0" hangingPunct="1">
              <a:lnSpc>
                <a:spcPct val="90000"/>
              </a:lnSpc>
              <a:spcBef>
                <a:spcPts val="306"/>
              </a:spcBef>
              <a:spcAft>
                <a:spcPts val="0"/>
              </a:spcAft>
              <a:buClrTx/>
              <a:buSzTx/>
              <a:buFontTx/>
              <a:buNone/>
              <a:tabLst/>
              <a:defRPr/>
            </a:pPr>
            <a:r>
              <a:rPr kumimoji="0" lang="en-US" sz="1000" b="0" i="0" u="none" strike="noStrike" kern="0" cap="none" spc="0" normalizeH="0" baseline="0" noProof="0">
                <a:ln>
                  <a:noFill/>
                </a:ln>
                <a:gradFill>
                  <a:gsLst>
                    <a:gs pos="41204">
                      <a:srgbClr val="1A1A1A"/>
                    </a:gs>
                    <a:gs pos="59000">
                      <a:srgbClr val="1A1A1A"/>
                    </a:gs>
                  </a:gsLst>
                  <a:lin ang="5400000" scaled="1"/>
                </a:gradFill>
                <a:effectLst/>
                <a:uLnTx/>
                <a:uFillTx/>
                <a:latin typeface="Segoe UI Semibold" panose="020B0702040204020203" pitchFamily="34" charset="0"/>
                <a:ea typeface="+mn-ea"/>
                <a:cs typeface="Segoe UI Semibold" panose="020B0702040204020203" pitchFamily="34" charset="0"/>
              </a:rPr>
              <a:t>Azure </a:t>
            </a:r>
            <a:br>
              <a:rPr kumimoji="0" lang="en-US" sz="1000" b="0" i="0" u="none" strike="noStrike" kern="0" cap="none" spc="0" normalizeH="0" baseline="0" noProof="0">
                <a:ln>
                  <a:noFill/>
                </a:ln>
                <a:gradFill>
                  <a:gsLst>
                    <a:gs pos="41204">
                      <a:srgbClr val="1A1A1A"/>
                    </a:gs>
                    <a:gs pos="59000">
                      <a:srgbClr val="1A1A1A"/>
                    </a:gs>
                  </a:gsLst>
                  <a:lin ang="5400000" scaled="1"/>
                </a:gradFill>
                <a:effectLst/>
                <a:uLnTx/>
                <a:uFillTx/>
                <a:latin typeface="Segoe UI Semibold" panose="020B0702040204020203" pitchFamily="34" charset="0"/>
                <a:ea typeface="+mn-ea"/>
                <a:cs typeface="Segoe UI Semibold" panose="020B0702040204020203" pitchFamily="34" charset="0"/>
              </a:rPr>
            </a:br>
            <a:r>
              <a:rPr kumimoji="0" lang="en-US" sz="1000" b="0" i="0" u="none" strike="noStrike" kern="0" cap="none" spc="0" normalizeH="0" baseline="0" noProof="0">
                <a:ln>
                  <a:noFill/>
                </a:ln>
                <a:gradFill>
                  <a:gsLst>
                    <a:gs pos="41204">
                      <a:srgbClr val="1A1A1A"/>
                    </a:gs>
                    <a:gs pos="59000">
                      <a:srgbClr val="1A1A1A"/>
                    </a:gs>
                  </a:gsLst>
                  <a:lin ang="5400000" scaled="1"/>
                </a:gradFill>
                <a:effectLst/>
                <a:uLnTx/>
                <a:uFillTx/>
                <a:latin typeface="Segoe UI Semibold" panose="020B0702040204020203" pitchFamily="34" charset="0"/>
                <a:ea typeface="+mn-ea"/>
                <a:cs typeface="Segoe UI Semibold" panose="020B0702040204020203" pitchFamily="34" charset="0"/>
              </a:rPr>
              <a:t>Sphere</a:t>
            </a:r>
          </a:p>
        </p:txBody>
      </p:sp>
      <p:sp>
        <p:nvSpPr>
          <p:cNvPr id="92" name="Rectangle 91">
            <a:extLst>
              <a:ext uri="{FF2B5EF4-FFF2-40B4-BE49-F238E27FC236}">
                <a16:creationId xmlns:a16="http://schemas.microsoft.com/office/drawing/2014/main" id="{483CE6D9-E024-4550-AFC7-5A75AB49A556}"/>
              </a:ext>
            </a:extLst>
          </p:cNvPr>
          <p:cNvSpPr/>
          <p:nvPr/>
        </p:nvSpPr>
        <p:spPr>
          <a:xfrm>
            <a:off x="2374998" y="3571192"/>
            <a:ext cx="853760" cy="138499"/>
          </a:xfrm>
          <a:prstGeom prst="rect">
            <a:avLst/>
          </a:prstGeom>
          <a:noFill/>
          <a:ln>
            <a:noFill/>
          </a:ln>
        </p:spPr>
        <p:txBody>
          <a:bodyPr wrap="square" lIns="0" tIns="0" rIns="0" bIns="0" rtlCol="0" anchor="ctr" anchorCtr="0">
            <a:spAutoFit/>
          </a:bodyPr>
          <a:lstStyle/>
          <a:p>
            <a:pPr marL="0" marR="0" lvl="0" indent="0" algn="ctr" defTabSz="913873" rtl="0" eaLnBrk="1" fontAlgn="base" latinLnBrk="0" hangingPunct="1">
              <a:lnSpc>
                <a:spcPct val="90000"/>
              </a:lnSpc>
              <a:spcBef>
                <a:spcPts val="306"/>
              </a:spcBef>
              <a:spcAft>
                <a:spcPts val="0"/>
              </a:spcAft>
              <a:buClrTx/>
              <a:buSzTx/>
              <a:buFontTx/>
              <a:buNone/>
              <a:tabLst/>
              <a:defRPr/>
            </a:pPr>
            <a:r>
              <a:rPr kumimoji="0" lang="en-US" sz="1000" b="0" i="0" u="none" strike="noStrike" kern="0" cap="none" spc="0" normalizeH="0" baseline="0" noProof="0">
                <a:ln>
                  <a:noFill/>
                </a:ln>
                <a:gradFill>
                  <a:gsLst>
                    <a:gs pos="41204">
                      <a:srgbClr val="1A1A1A"/>
                    </a:gs>
                    <a:gs pos="59000">
                      <a:srgbClr val="1A1A1A"/>
                    </a:gs>
                  </a:gsLst>
                  <a:lin ang="5400000" scaled="1"/>
                </a:gradFill>
                <a:effectLst/>
                <a:uLnTx/>
                <a:uFillTx/>
                <a:latin typeface="Segoe UI Semibold" panose="020B0702040204020203" pitchFamily="34" charset="0"/>
                <a:ea typeface="+mn-ea"/>
                <a:cs typeface="Segoe UI Semibold" panose="020B0702040204020203" pitchFamily="34" charset="0"/>
              </a:rPr>
              <a:t>Drone</a:t>
            </a:r>
          </a:p>
        </p:txBody>
      </p:sp>
      <p:sp>
        <p:nvSpPr>
          <p:cNvPr id="93" name="Rectangle 92">
            <a:extLst>
              <a:ext uri="{FF2B5EF4-FFF2-40B4-BE49-F238E27FC236}">
                <a16:creationId xmlns:a16="http://schemas.microsoft.com/office/drawing/2014/main" id="{091DC345-8A39-4BA8-880C-C59F1C0B0A4F}"/>
              </a:ext>
            </a:extLst>
          </p:cNvPr>
          <p:cNvSpPr/>
          <p:nvPr/>
        </p:nvSpPr>
        <p:spPr>
          <a:xfrm>
            <a:off x="2926222" y="3501942"/>
            <a:ext cx="1865207" cy="276999"/>
          </a:xfrm>
          <a:prstGeom prst="rect">
            <a:avLst/>
          </a:prstGeom>
          <a:noFill/>
          <a:ln>
            <a:noFill/>
          </a:ln>
        </p:spPr>
        <p:txBody>
          <a:bodyPr wrap="square" lIns="0" tIns="0" rIns="0" bIns="0" rtlCol="0" anchor="ctr" anchorCtr="0">
            <a:spAutoFit/>
          </a:bodyPr>
          <a:lstStyle/>
          <a:p>
            <a:pPr marL="0" marR="0" lvl="0" indent="0" algn="ctr" defTabSz="913873" rtl="0"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a:ln>
                  <a:noFill/>
                </a:ln>
                <a:gradFill>
                  <a:gsLst>
                    <a:gs pos="41204">
                      <a:srgbClr val="1A1A1A"/>
                    </a:gs>
                    <a:gs pos="59000">
                      <a:srgbClr val="1A1A1A"/>
                    </a:gs>
                  </a:gsLst>
                  <a:lin ang="5400000" scaled="1"/>
                </a:gradFill>
                <a:effectLst/>
                <a:uLnTx/>
                <a:uFillTx/>
                <a:latin typeface="Segoe UI Semibold" panose="020B0702040204020203" pitchFamily="34" charset="0"/>
                <a:ea typeface="+mn-ea"/>
                <a:cs typeface="Segoe UI Semibold" panose="020B0702040204020203" pitchFamily="34" charset="0"/>
              </a:rPr>
              <a:t>Industrial</a:t>
            </a:r>
          </a:p>
          <a:p>
            <a:pPr marL="0" marR="0" lvl="0" indent="0" algn="ctr" defTabSz="913873" rtl="0"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a:ln>
                  <a:noFill/>
                </a:ln>
                <a:gradFill>
                  <a:gsLst>
                    <a:gs pos="41204">
                      <a:srgbClr val="1A1A1A"/>
                    </a:gs>
                    <a:gs pos="59000">
                      <a:srgbClr val="1A1A1A"/>
                    </a:gs>
                  </a:gsLst>
                  <a:lin ang="5400000" scaled="1"/>
                </a:gradFill>
                <a:effectLst/>
                <a:uLnTx/>
                <a:uFillTx/>
                <a:latin typeface="Segoe UI Semibold" panose="020B0702040204020203" pitchFamily="34" charset="0"/>
                <a:ea typeface="+mn-ea"/>
                <a:cs typeface="Segoe UI Semibold" panose="020B0702040204020203" pitchFamily="34" charset="0"/>
              </a:rPr>
              <a:t>Assets</a:t>
            </a:r>
          </a:p>
        </p:txBody>
      </p:sp>
      <p:sp>
        <p:nvSpPr>
          <p:cNvPr id="94" name="Rectangle 93">
            <a:extLst>
              <a:ext uri="{FF2B5EF4-FFF2-40B4-BE49-F238E27FC236}">
                <a16:creationId xmlns:a16="http://schemas.microsoft.com/office/drawing/2014/main" id="{5876ADC4-60CA-4615-B911-EB5E72CA374E}"/>
              </a:ext>
            </a:extLst>
          </p:cNvPr>
          <p:cNvSpPr/>
          <p:nvPr/>
        </p:nvSpPr>
        <p:spPr>
          <a:xfrm>
            <a:off x="4448013" y="3501942"/>
            <a:ext cx="931268" cy="276999"/>
          </a:xfrm>
          <a:prstGeom prst="rect">
            <a:avLst/>
          </a:prstGeom>
          <a:noFill/>
          <a:ln>
            <a:noFill/>
          </a:ln>
        </p:spPr>
        <p:txBody>
          <a:bodyPr wrap="square" lIns="0" tIns="0" rIns="0" bIns="0" rtlCol="0" anchor="ctr" anchorCtr="0">
            <a:spAutoFit/>
          </a:bodyPr>
          <a:lstStyle/>
          <a:p>
            <a:pPr marL="0" marR="0" lvl="0" indent="0" algn="ctr" defTabSz="913873" rtl="0" eaLnBrk="1" fontAlgn="base" latinLnBrk="0" hangingPunct="1">
              <a:lnSpc>
                <a:spcPct val="90000"/>
              </a:lnSpc>
              <a:spcBef>
                <a:spcPts val="306"/>
              </a:spcBef>
              <a:spcAft>
                <a:spcPts val="0"/>
              </a:spcAft>
              <a:buClrTx/>
              <a:buSzTx/>
              <a:buFontTx/>
              <a:buNone/>
              <a:tabLst/>
              <a:defRPr/>
            </a:pPr>
            <a:r>
              <a:rPr kumimoji="0" lang="en-US" sz="1000" b="0" i="0" u="none" strike="noStrike" kern="0" cap="none" spc="0" normalizeH="0" baseline="0" noProof="0">
                <a:ln>
                  <a:noFill/>
                </a:ln>
                <a:gradFill>
                  <a:gsLst>
                    <a:gs pos="41204">
                      <a:srgbClr val="1A1A1A"/>
                    </a:gs>
                    <a:gs pos="59000">
                      <a:srgbClr val="1A1A1A"/>
                    </a:gs>
                  </a:gsLst>
                  <a:lin ang="5400000" scaled="1"/>
                </a:gradFill>
                <a:effectLst/>
                <a:uLnTx/>
                <a:uFillTx/>
                <a:latin typeface="Segoe UI Semibold" panose="020B0702040204020203" pitchFamily="34" charset="0"/>
                <a:ea typeface="+mn-ea"/>
                <a:cs typeface="Segoe UI Semibold" panose="020B0702040204020203" pitchFamily="34" charset="0"/>
              </a:rPr>
              <a:t>Azure Data </a:t>
            </a:r>
            <a:br>
              <a:rPr kumimoji="0" lang="en-US" sz="1000" b="0" i="0" u="none" strike="noStrike" kern="0" cap="none" spc="0" normalizeH="0" baseline="0" noProof="0">
                <a:ln>
                  <a:noFill/>
                </a:ln>
                <a:gradFill>
                  <a:gsLst>
                    <a:gs pos="41204">
                      <a:srgbClr val="1A1A1A"/>
                    </a:gs>
                    <a:gs pos="59000">
                      <a:srgbClr val="1A1A1A"/>
                    </a:gs>
                  </a:gsLst>
                  <a:lin ang="5400000" scaled="1"/>
                </a:gradFill>
                <a:effectLst/>
                <a:uLnTx/>
                <a:uFillTx/>
                <a:latin typeface="Segoe UI Semibold" panose="020B0702040204020203" pitchFamily="34" charset="0"/>
                <a:ea typeface="+mn-ea"/>
                <a:cs typeface="Segoe UI Semibold" panose="020B0702040204020203" pitchFamily="34" charset="0"/>
              </a:rPr>
            </a:br>
            <a:r>
              <a:rPr kumimoji="0" lang="en-US" sz="1000" b="0" i="0" u="none" strike="noStrike" kern="0" cap="none" spc="0" normalizeH="0" baseline="0" noProof="0">
                <a:ln>
                  <a:noFill/>
                </a:ln>
                <a:gradFill>
                  <a:gsLst>
                    <a:gs pos="41204">
                      <a:srgbClr val="1A1A1A"/>
                    </a:gs>
                    <a:gs pos="59000">
                      <a:srgbClr val="1A1A1A"/>
                    </a:gs>
                  </a:gsLst>
                  <a:lin ang="5400000" scaled="1"/>
                </a:gradFill>
                <a:effectLst/>
                <a:uLnTx/>
                <a:uFillTx/>
                <a:latin typeface="Segoe UI Semibold" panose="020B0702040204020203" pitchFamily="34" charset="0"/>
                <a:ea typeface="+mn-ea"/>
                <a:cs typeface="Segoe UI Semibold" panose="020B0702040204020203" pitchFamily="34" charset="0"/>
              </a:rPr>
              <a:t>Box Edge</a:t>
            </a:r>
          </a:p>
        </p:txBody>
      </p:sp>
      <p:sp useBgFill="1">
        <p:nvSpPr>
          <p:cNvPr id="95" name="Oval 94">
            <a:extLst>
              <a:ext uri="{FF2B5EF4-FFF2-40B4-BE49-F238E27FC236}">
                <a16:creationId xmlns:a16="http://schemas.microsoft.com/office/drawing/2014/main" id="{49403B7C-07BB-49B2-87FE-FA0460513770}"/>
              </a:ext>
            </a:extLst>
          </p:cNvPr>
          <p:cNvSpPr/>
          <p:nvPr/>
        </p:nvSpPr>
        <p:spPr bwMode="auto">
          <a:xfrm>
            <a:off x="1463968" y="2644492"/>
            <a:ext cx="570200" cy="570202"/>
          </a:xfrm>
          <a:prstGeom prst="ellipse">
            <a:avLst/>
          </a:prstGeom>
          <a:ln w="10795" cap="flat" cmpd="sng" algn="ctr">
            <a:noFill/>
            <a:prstDash val="solid"/>
          </a:ln>
          <a:effectLst>
            <a:outerShdw blurRad="190500" dist="38100" dir="2700000" algn="tl" rotWithShape="0">
              <a:prstClr val="black">
                <a:alpha val="15000"/>
              </a:prstClr>
            </a:outerShdw>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800" b="0" i="0" u="none" strike="noStrike" kern="0" cap="none" spc="0" normalizeH="0" baseline="0" noProof="0">
                <a:ln>
                  <a:noFill/>
                </a:ln>
                <a:noFill/>
                <a:effectLst/>
                <a:uLnTx/>
                <a:uFillTx/>
                <a:latin typeface="Segoe UI Semibold"/>
                <a:ea typeface="+mn-ea"/>
                <a:cs typeface="+mn-cs"/>
              </a:rPr>
              <a:t>a</a:t>
            </a:r>
          </a:p>
        </p:txBody>
      </p:sp>
      <p:sp useBgFill="1">
        <p:nvSpPr>
          <p:cNvPr id="96" name="Oval 95">
            <a:extLst>
              <a:ext uri="{FF2B5EF4-FFF2-40B4-BE49-F238E27FC236}">
                <a16:creationId xmlns:a16="http://schemas.microsoft.com/office/drawing/2014/main" id="{55D0E1EA-01C8-43B6-B2CA-AB1AB0C72305}"/>
              </a:ext>
            </a:extLst>
          </p:cNvPr>
          <p:cNvSpPr/>
          <p:nvPr/>
        </p:nvSpPr>
        <p:spPr bwMode="auto">
          <a:xfrm>
            <a:off x="2517030" y="2644492"/>
            <a:ext cx="570200" cy="570202"/>
          </a:xfrm>
          <a:prstGeom prst="ellipse">
            <a:avLst/>
          </a:prstGeom>
          <a:ln w="10795" cap="flat" cmpd="sng" algn="ctr">
            <a:noFill/>
            <a:prstDash val="solid"/>
          </a:ln>
          <a:effectLst>
            <a:outerShdw blurRad="190500" dist="38100" dir="2700000" algn="tl" rotWithShape="0">
              <a:prstClr val="black">
                <a:alpha val="15000"/>
              </a:prstClr>
            </a:outerShdw>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800" b="0" i="0" u="none" strike="noStrike" kern="0" cap="none" spc="0" normalizeH="0" baseline="0" noProof="0">
                <a:ln>
                  <a:noFill/>
                </a:ln>
                <a:noFill/>
                <a:effectLst/>
                <a:uLnTx/>
                <a:uFillTx/>
                <a:latin typeface="Segoe UI Semibold"/>
                <a:ea typeface="+mn-ea"/>
                <a:cs typeface="+mn-cs"/>
              </a:rPr>
              <a:t>b</a:t>
            </a:r>
          </a:p>
        </p:txBody>
      </p:sp>
      <p:sp useBgFill="1">
        <p:nvSpPr>
          <p:cNvPr id="97" name="Oval 96">
            <a:extLst>
              <a:ext uri="{FF2B5EF4-FFF2-40B4-BE49-F238E27FC236}">
                <a16:creationId xmlns:a16="http://schemas.microsoft.com/office/drawing/2014/main" id="{961DFCEE-9FB4-46E4-B079-A1D1105BAF34}"/>
              </a:ext>
            </a:extLst>
          </p:cNvPr>
          <p:cNvSpPr/>
          <p:nvPr/>
        </p:nvSpPr>
        <p:spPr bwMode="auto">
          <a:xfrm>
            <a:off x="3570092" y="2644492"/>
            <a:ext cx="570200" cy="570202"/>
          </a:xfrm>
          <a:prstGeom prst="ellipse">
            <a:avLst/>
          </a:prstGeom>
          <a:ln w="10795" cap="flat" cmpd="sng" algn="ctr">
            <a:noFill/>
            <a:prstDash val="solid"/>
          </a:ln>
          <a:effectLst>
            <a:outerShdw blurRad="190500" dist="38100" dir="2700000" algn="tl" rotWithShape="0">
              <a:prstClr val="black">
                <a:alpha val="15000"/>
              </a:prstClr>
            </a:outerShdw>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800" b="0" i="0" u="none" strike="noStrike" kern="0" cap="none" spc="0" normalizeH="0" baseline="0" noProof="0">
                <a:ln>
                  <a:noFill/>
                </a:ln>
                <a:noFill/>
                <a:effectLst/>
                <a:uLnTx/>
                <a:uFillTx/>
                <a:latin typeface="Segoe UI Semibold"/>
                <a:ea typeface="+mn-ea"/>
                <a:cs typeface="+mn-cs"/>
              </a:rPr>
              <a:t>c</a:t>
            </a:r>
          </a:p>
        </p:txBody>
      </p:sp>
      <p:sp useBgFill="1">
        <p:nvSpPr>
          <p:cNvPr id="98" name="Oval 97">
            <a:extLst>
              <a:ext uri="{FF2B5EF4-FFF2-40B4-BE49-F238E27FC236}">
                <a16:creationId xmlns:a16="http://schemas.microsoft.com/office/drawing/2014/main" id="{56F6497B-430A-449B-AA60-936E6D70D0CE}"/>
              </a:ext>
            </a:extLst>
          </p:cNvPr>
          <p:cNvSpPr/>
          <p:nvPr/>
        </p:nvSpPr>
        <p:spPr bwMode="auto">
          <a:xfrm>
            <a:off x="4623154" y="2644492"/>
            <a:ext cx="570200" cy="570202"/>
          </a:xfrm>
          <a:prstGeom prst="ellipse">
            <a:avLst/>
          </a:prstGeom>
          <a:ln w="10795" cap="flat" cmpd="sng" algn="ctr">
            <a:noFill/>
            <a:prstDash val="solid"/>
          </a:ln>
          <a:effectLst>
            <a:outerShdw blurRad="190500" dist="38100" dir="2700000" algn="tl" rotWithShape="0">
              <a:prstClr val="black">
                <a:alpha val="15000"/>
              </a:prstClr>
            </a:outerShdw>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800" b="0" i="0" u="none" strike="noStrike" kern="0" cap="none" spc="0" normalizeH="0" baseline="0" noProof="0">
                <a:ln>
                  <a:noFill/>
                </a:ln>
                <a:noFill/>
                <a:effectLst/>
                <a:uLnTx/>
                <a:uFillTx/>
                <a:latin typeface="Segoe UI Semibold"/>
                <a:ea typeface="+mn-ea"/>
                <a:cs typeface="+mn-cs"/>
              </a:rPr>
              <a:t>d</a:t>
            </a:r>
          </a:p>
        </p:txBody>
      </p:sp>
      <p:grpSp>
        <p:nvGrpSpPr>
          <p:cNvPr id="99" name="Group 98">
            <a:extLst>
              <a:ext uri="{FF2B5EF4-FFF2-40B4-BE49-F238E27FC236}">
                <a16:creationId xmlns:a16="http://schemas.microsoft.com/office/drawing/2014/main" id="{30A0D4CE-EA18-4258-82AD-22D6F5A38183}"/>
              </a:ext>
            </a:extLst>
          </p:cNvPr>
          <p:cNvGrpSpPr/>
          <p:nvPr/>
        </p:nvGrpSpPr>
        <p:grpSpPr>
          <a:xfrm>
            <a:off x="1587596" y="2768584"/>
            <a:ext cx="318271" cy="325190"/>
            <a:chOff x="1748832" y="4748449"/>
            <a:chExt cx="367814" cy="375811"/>
          </a:xfrm>
        </p:grpSpPr>
        <p:sp>
          <p:nvSpPr>
            <p:cNvPr id="100" name="Freeform 10">
              <a:extLst>
                <a:ext uri="{FF2B5EF4-FFF2-40B4-BE49-F238E27FC236}">
                  <a16:creationId xmlns:a16="http://schemas.microsoft.com/office/drawing/2014/main" id="{EAA279A2-A1FC-4176-85B8-545A4D89A2D0}"/>
                </a:ext>
              </a:extLst>
            </p:cNvPr>
            <p:cNvSpPr>
              <a:spLocks noEditPoints="1"/>
            </p:cNvSpPr>
            <p:nvPr/>
          </p:nvSpPr>
          <p:spPr bwMode="auto">
            <a:xfrm>
              <a:off x="1748832" y="4748449"/>
              <a:ext cx="367814" cy="375811"/>
            </a:xfrm>
            <a:custGeom>
              <a:avLst/>
              <a:gdLst>
                <a:gd name="T0" fmla="*/ 153 w 191"/>
                <a:gd name="T1" fmla="*/ 171 h 195"/>
                <a:gd name="T2" fmla="*/ 35 w 191"/>
                <a:gd name="T3" fmla="*/ 171 h 195"/>
                <a:gd name="T4" fmla="*/ 21 w 191"/>
                <a:gd name="T5" fmla="*/ 156 h 195"/>
                <a:gd name="T6" fmla="*/ 21 w 191"/>
                <a:gd name="T7" fmla="*/ 35 h 195"/>
                <a:gd name="T8" fmla="*/ 35 w 191"/>
                <a:gd name="T9" fmla="*/ 20 h 195"/>
                <a:gd name="T10" fmla="*/ 153 w 191"/>
                <a:gd name="T11" fmla="*/ 20 h 195"/>
                <a:gd name="T12" fmla="*/ 167 w 191"/>
                <a:gd name="T13" fmla="*/ 35 h 195"/>
                <a:gd name="T14" fmla="*/ 167 w 191"/>
                <a:gd name="T15" fmla="*/ 156 h 195"/>
                <a:gd name="T16" fmla="*/ 153 w 191"/>
                <a:gd name="T17" fmla="*/ 171 h 195"/>
                <a:gd name="T18" fmla="*/ 45 w 191"/>
                <a:gd name="T19" fmla="*/ 20 h 195"/>
                <a:gd name="T20" fmla="*/ 45 w 191"/>
                <a:gd name="T21" fmla="*/ 0 h 195"/>
                <a:gd name="T22" fmla="*/ 69 w 191"/>
                <a:gd name="T23" fmla="*/ 20 h 195"/>
                <a:gd name="T24" fmla="*/ 69 w 191"/>
                <a:gd name="T25" fmla="*/ 0 h 195"/>
                <a:gd name="T26" fmla="*/ 94 w 191"/>
                <a:gd name="T27" fmla="*/ 0 h 195"/>
                <a:gd name="T28" fmla="*/ 94 w 191"/>
                <a:gd name="T29" fmla="*/ 20 h 195"/>
                <a:gd name="T30" fmla="*/ 118 w 191"/>
                <a:gd name="T31" fmla="*/ 0 h 195"/>
                <a:gd name="T32" fmla="*/ 118 w 191"/>
                <a:gd name="T33" fmla="*/ 20 h 195"/>
                <a:gd name="T34" fmla="*/ 146 w 191"/>
                <a:gd name="T35" fmla="*/ 0 h 195"/>
                <a:gd name="T36" fmla="*/ 146 w 191"/>
                <a:gd name="T37" fmla="*/ 20 h 195"/>
                <a:gd name="T38" fmla="*/ 191 w 191"/>
                <a:gd name="T39" fmla="*/ 45 h 195"/>
                <a:gd name="T40" fmla="*/ 167 w 191"/>
                <a:gd name="T41" fmla="*/ 45 h 195"/>
                <a:gd name="T42" fmla="*/ 191 w 191"/>
                <a:gd name="T43" fmla="*/ 69 h 195"/>
                <a:gd name="T44" fmla="*/ 167 w 191"/>
                <a:gd name="T45" fmla="*/ 69 h 195"/>
                <a:gd name="T46" fmla="*/ 191 w 191"/>
                <a:gd name="T47" fmla="*/ 93 h 195"/>
                <a:gd name="T48" fmla="*/ 167 w 191"/>
                <a:gd name="T49" fmla="*/ 93 h 195"/>
                <a:gd name="T50" fmla="*/ 191 w 191"/>
                <a:gd name="T51" fmla="*/ 122 h 195"/>
                <a:gd name="T52" fmla="*/ 167 w 191"/>
                <a:gd name="T53" fmla="*/ 122 h 195"/>
                <a:gd name="T54" fmla="*/ 191 w 191"/>
                <a:gd name="T55" fmla="*/ 146 h 195"/>
                <a:gd name="T56" fmla="*/ 167 w 191"/>
                <a:gd name="T57" fmla="*/ 146 h 195"/>
                <a:gd name="T58" fmla="*/ 21 w 191"/>
                <a:gd name="T59" fmla="*/ 45 h 195"/>
                <a:gd name="T60" fmla="*/ 0 w 191"/>
                <a:gd name="T61" fmla="*/ 45 h 195"/>
                <a:gd name="T62" fmla="*/ 21 w 191"/>
                <a:gd name="T63" fmla="*/ 69 h 195"/>
                <a:gd name="T64" fmla="*/ 0 w 191"/>
                <a:gd name="T65" fmla="*/ 69 h 195"/>
                <a:gd name="T66" fmla="*/ 21 w 191"/>
                <a:gd name="T67" fmla="*/ 93 h 195"/>
                <a:gd name="T68" fmla="*/ 0 w 191"/>
                <a:gd name="T69" fmla="*/ 93 h 195"/>
                <a:gd name="T70" fmla="*/ 21 w 191"/>
                <a:gd name="T71" fmla="*/ 122 h 195"/>
                <a:gd name="T72" fmla="*/ 0 w 191"/>
                <a:gd name="T73" fmla="*/ 122 h 195"/>
                <a:gd name="T74" fmla="*/ 21 w 191"/>
                <a:gd name="T75" fmla="*/ 146 h 195"/>
                <a:gd name="T76" fmla="*/ 0 w 191"/>
                <a:gd name="T77" fmla="*/ 146 h 195"/>
                <a:gd name="T78" fmla="*/ 45 w 191"/>
                <a:gd name="T79" fmla="*/ 171 h 195"/>
                <a:gd name="T80" fmla="*/ 45 w 191"/>
                <a:gd name="T81" fmla="*/ 195 h 195"/>
                <a:gd name="T82" fmla="*/ 69 w 191"/>
                <a:gd name="T83" fmla="*/ 171 h 195"/>
                <a:gd name="T84" fmla="*/ 69 w 191"/>
                <a:gd name="T85" fmla="*/ 195 h 195"/>
                <a:gd name="T86" fmla="*/ 94 w 191"/>
                <a:gd name="T87" fmla="*/ 195 h 195"/>
                <a:gd name="T88" fmla="*/ 94 w 191"/>
                <a:gd name="T89" fmla="*/ 171 h 195"/>
                <a:gd name="T90" fmla="*/ 118 w 191"/>
                <a:gd name="T91" fmla="*/ 171 h 195"/>
                <a:gd name="T92" fmla="*/ 118 w 191"/>
                <a:gd name="T93" fmla="*/ 195 h 195"/>
                <a:gd name="T94" fmla="*/ 146 w 191"/>
                <a:gd name="T95" fmla="*/ 171 h 195"/>
                <a:gd name="T96" fmla="*/ 146 w 191"/>
                <a:gd name="T97" fmla="*/ 195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91" h="195">
                  <a:moveTo>
                    <a:pt x="153" y="171"/>
                  </a:moveTo>
                  <a:cubicBezTo>
                    <a:pt x="35" y="171"/>
                    <a:pt x="35" y="171"/>
                    <a:pt x="35" y="171"/>
                  </a:cubicBezTo>
                  <a:cubicBezTo>
                    <a:pt x="28" y="171"/>
                    <a:pt x="21" y="163"/>
                    <a:pt x="21" y="156"/>
                  </a:cubicBezTo>
                  <a:cubicBezTo>
                    <a:pt x="21" y="35"/>
                    <a:pt x="21" y="35"/>
                    <a:pt x="21" y="35"/>
                  </a:cubicBezTo>
                  <a:cubicBezTo>
                    <a:pt x="21" y="26"/>
                    <a:pt x="28" y="20"/>
                    <a:pt x="35" y="20"/>
                  </a:cubicBezTo>
                  <a:cubicBezTo>
                    <a:pt x="153" y="20"/>
                    <a:pt x="153" y="20"/>
                    <a:pt x="153" y="20"/>
                  </a:cubicBezTo>
                  <a:cubicBezTo>
                    <a:pt x="162" y="20"/>
                    <a:pt x="167" y="26"/>
                    <a:pt x="167" y="35"/>
                  </a:cubicBezTo>
                  <a:cubicBezTo>
                    <a:pt x="167" y="156"/>
                    <a:pt x="167" y="156"/>
                    <a:pt x="167" y="156"/>
                  </a:cubicBezTo>
                  <a:cubicBezTo>
                    <a:pt x="167" y="163"/>
                    <a:pt x="162" y="171"/>
                    <a:pt x="153" y="171"/>
                  </a:cubicBezTo>
                  <a:close/>
                  <a:moveTo>
                    <a:pt x="45" y="20"/>
                  </a:moveTo>
                  <a:cubicBezTo>
                    <a:pt x="45" y="0"/>
                    <a:pt x="45" y="0"/>
                    <a:pt x="45" y="0"/>
                  </a:cubicBezTo>
                  <a:moveTo>
                    <a:pt x="69" y="20"/>
                  </a:moveTo>
                  <a:cubicBezTo>
                    <a:pt x="69" y="0"/>
                    <a:pt x="69" y="0"/>
                    <a:pt x="69" y="0"/>
                  </a:cubicBezTo>
                  <a:moveTo>
                    <a:pt x="94" y="0"/>
                  </a:moveTo>
                  <a:cubicBezTo>
                    <a:pt x="94" y="20"/>
                    <a:pt x="94" y="20"/>
                    <a:pt x="94" y="20"/>
                  </a:cubicBezTo>
                  <a:moveTo>
                    <a:pt x="118" y="0"/>
                  </a:moveTo>
                  <a:cubicBezTo>
                    <a:pt x="118" y="20"/>
                    <a:pt x="118" y="20"/>
                    <a:pt x="118" y="20"/>
                  </a:cubicBezTo>
                  <a:moveTo>
                    <a:pt x="146" y="0"/>
                  </a:moveTo>
                  <a:cubicBezTo>
                    <a:pt x="146" y="20"/>
                    <a:pt x="146" y="20"/>
                    <a:pt x="146" y="20"/>
                  </a:cubicBezTo>
                  <a:moveTo>
                    <a:pt x="191" y="45"/>
                  </a:moveTo>
                  <a:cubicBezTo>
                    <a:pt x="167" y="45"/>
                    <a:pt x="167" y="45"/>
                    <a:pt x="167" y="45"/>
                  </a:cubicBezTo>
                  <a:moveTo>
                    <a:pt x="191" y="69"/>
                  </a:moveTo>
                  <a:cubicBezTo>
                    <a:pt x="167" y="69"/>
                    <a:pt x="167" y="69"/>
                    <a:pt x="167" y="69"/>
                  </a:cubicBezTo>
                  <a:moveTo>
                    <a:pt x="191" y="93"/>
                  </a:moveTo>
                  <a:cubicBezTo>
                    <a:pt x="167" y="93"/>
                    <a:pt x="167" y="93"/>
                    <a:pt x="167" y="93"/>
                  </a:cubicBezTo>
                  <a:moveTo>
                    <a:pt x="191" y="122"/>
                  </a:moveTo>
                  <a:cubicBezTo>
                    <a:pt x="167" y="122"/>
                    <a:pt x="167" y="122"/>
                    <a:pt x="167" y="122"/>
                  </a:cubicBezTo>
                  <a:moveTo>
                    <a:pt x="191" y="146"/>
                  </a:moveTo>
                  <a:cubicBezTo>
                    <a:pt x="167" y="146"/>
                    <a:pt x="167" y="146"/>
                    <a:pt x="167" y="146"/>
                  </a:cubicBezTo>
                  <a:moveTo>
                    <a:pt x="21" y="45"/>
                  </a:moveTo>
                  <a:cubicBezTo>
                    <a:pt x="0" y="45"/>
                    <a:pt x="0" y="45"/>
                    <a:pt x="0" y="45"/>
                  </a:cubicBezTo>
                  <a:moveTo>
                    <a:pt x="21" y="69"/>
                  </a:moveTo>
                  <a:cubicBezTo>
                    <a:pt x="0" y="69"/>
                    <a:pt x="0" y="69"/>
                    <a:pt x="0" y="69"/>
                  </a:cubicBezTo>
                  <a:moveTo>
                    <a:pt x="21" y="93"/>
                  </a:moveTo>
                  <a:cubicBezTo>
                    <a:pt x="0" y="93"/>
                    <a:pt x="0" y="93"/>
                    <a:pt x="0" y="93"/>
                  </a:cubicBezTo>
                  <a:moveTo>
                    <a:pt x="21" y="122"/>
                  </a:moveTo>
                  <a:cubicBezTo>
                    <a:pt x="0" y="122"/>
                    <a:pt x="0" y="122"/>
                    <a:pt x="0" y="122"/>
                  </a:cubicBezTo>
                  <a:moveTo>
                    <a:pt x="21" y="146"/>
                  </a:moveTo>
                  <a:cubicBezTo>
                    <a:pt x="0" y="146"/>
                    <a:pt x="0" y="146"/>
                    <a:pt x="0" y="146"/>
                  </a:cubicBezTo>
                  <a:moveTo>
                    <a:pt x="45" y="171"/>
                  </a:moveTo>
                  <a:cubicBezTo>
                    <a:pt x="45" y="195"/>
                    <a:pt x="45" y="195"/>
                    <a:pt x="45" y="195"/>
                  </a:cubicBezTo>
                  <a:moveTo>
                    <a:pt x="69" y="171"/>
                  </a:moveTo>
                  <a:cubicBezTo>
                    <a:pt x="69" y="195"/>
                    <a:pt x="69" y="195"/>
                    <a:pt x="69" y="195"/>
                  </a:cubicBezTo>
                  <a:moveTo>
                    <a:pt x="94" y="195"/>
                  </a:moveTo>
                  <a:cubicBezTo>
                    <a:pt x="94" y="171"/>
                    <a:pt x="94" y="171"/>
                    <a:pt x="94" y="171"/>
                  </a:cubicBezTo>
                  <a:moveTo>
                    <a:pt x="118" y="171"/>
                  </a:moveTo>
                  <a:cubicBezTo>
                    <a:pt x="118" y="195"/>
                    <a:pt x="118" y="195"/>
                    <a:pt x="118" y="195"/>
                  </a:cubicBezTo>
                  <a:moveTo>
                    <a:pt x="146" y="171"/>
                  </a:moveTo>
                  <a:cubicBezTo>
                    <a:pt x="146" y="195"/>
                    <a:pt x="146" y="195"/>
                    <a:pt x="146" y="195"/>
                  </a:cubicBezTo>
                </a:path>
              </a:pathLst>
            </a:custGeom>
            <a:solidFill>
              <a:schemeClr val="accent5"/>
            </a:solidFill>
            <a:ln w="19050" cap="flat">
              <a:solidFill>
                <a:schemeClr val="accent5"/>
              </a:solidFill>
              <a:prstDash val="solid"/>
              <a:miter lim="800000"/>
              <a:headEnd/>
              <a:tailEnd/>
            </a:ln>
          </p:spPr>
          <p:txBody>
            <a:bodyPr vert="horz" wrap="square" lIns="61103" tIns="30552" rIns="61103" bIns="30552" numCol="1" anchor="t" anchorCtr="0" compatLnSpc="1">
              <a:prstTxWarp prst="textNoShape">
                <a:avLst/>
              </a:prstTxWarp>
            </a:bodyPr>
            <a:lstStyle/>
            <a:p>
              <a:pPr marL="0" marR="0" lvl="0" indent="0" algn="l" defTabSz="623233" rtl="0" eaLnBrk="1" fontAlgn="auto" latinLnBrk="0" hangingPunct="1">
                <a:lnSpc>
                  <a:spcPct val="100000"/>
                </a:lnSpc>
                <a:spcBef>
                  <a:spcPts val="0"/>
                </a:spcBef>
                <a:spcAft>
                  <a:spcPts val="0"/>
                </a:spcAft>
                <a:buClrTx/>
                <a:buSzTx/>
                <a:buFontTx/>
                <a:buNone/>
                <a:tabLst/>
                <a:defRPr/>
              </a:pPr>
              <a:endParaRPr kumimoji="0" lang="en-US" sz="601"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sp>
          <p:nvSpPr>
            <p:cNvPr id="101" name="Oval 100">
              <a:extLst>
                <a:ext uri="{FF2B5EF4-FFF2-40B4-BE49-F238E27FC236}">
                  <a16:creationId xmlns:a16="http://schemas.microsoft.com/office/drawing/2014/main" id="{D2EB87DC-9542-4BB6-9D6D-978B7C96E978}"/>
                </a:ext>
              </a:extLst>
            </p:cNvPr>
            <p:cNvSpPr/>
            <p:nvPr/>
          </p:nvSpPr>
          <p:spPr bwMode="auto">
            <a:xfrm>
              <a:off x="1813322" y="4816937"/>
              <a:ext cx="238835" cy="238835"/>
            </a:xfrm>
            <a:prstGeom prst="ellips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02" name="LightningBolt_E945">
              <a:extLst>
                <a:ext uri="{FF2B5EF4-FFF2-40B4-BE49-F238E27FC236}">
                  <a16:creationId xmlns:a16="http://schemas.microsoft.com/office/drawing/2014/main" id="{0091512A-CE3B-4510-8477-E1D38E279473}"/>
                </a:ext>
              </a:extLst>
            </p:cNvPr>
            <p:cNvSpPr>
              <a:spLocks noChangeAspect="1"/>
            </p:cNvSpPr>
            <p:nvPr/>
          </p:nvSpPr>
          <p:spPr bwMode="auto">
            <a:xfrm>
              <a:off x="1878511" y="4857548"/>
              <a:ext cx="115671" cy="161415"/>
            </a:xfrm>
            <a:custGeom>
              <a:avLst/>
              <a:gdLst>
                <a:gd name="T0" fmla="*/ 481 w 2961"/>
                <a:gd name="T1" fmla="*/ 4132 h 4132"/>
                <a:gd name="T2" fmla="*/ 2961 w 2961"/>
                <a:gd name="T3" fmla="*/ 1653 h 4132"/>
                <a:gd name="T4" fmla="*/ 1652 w 2961"/>
                <a:gd name="T5" fmla="*/ 1653 h 4132"/>
                <a:gd name="T6" fmla="*/ 2479 w 2961"/>
                <a:gd name="T7" fmla="*/ 0 h 4132"/>
                <a:gd name="T8" fmla="*/ 1239 w 2961"/>
                <a:gd name="T9" fmla="*/ 0 h 4132"/>
                <a:gd name="T10" fmla="*/ 0 w 2961"/>
                <a:gd name="T11" fmla="*/ 2479 h 4132"/>
                <a:gd name="T12" fmla="*/ 964 w 2961"/>
                <a:gd name="T13" fmla="*/ 2479 h 4132"/>
                <a:gd name="T14" fmla="*/ 137 w 2961"/>
                <a:gd name="T15" fmla="*/ 4132 h 4132"/>
                <a:gd name="T16" fmla="*/ 481 w 2961"/>
                <a:gd name="T17" fmla="*/ 4132 h 4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61" h="4132">
                  <a:moveTo>
                    <a:pt x="481" y="4132"/>
                  </a:moveTo>
                  <a:lnTo>
                    <a:pt x="2961" y="1653"/>
                  </a:lnTo>
                  <a:lnTo>
                    <a:pt x="1652" y="1653"/>
                  </a:lnTo>
                  <a:lnTo>
                    <a:pt x="2479" y="0"/>
                  </a:lnTo>
                  <a:lnTo>
                    <a:pt x="1239" y="0"/>
                  </a:lnTo>
                  <a:lnTo>
                    <a:pt x="0" y="2479"/>
                  </a:lnTo>
                  <a:lnTo>
                    <a:pt x="964" y="2479"/>
                  </a:lnTo>
                  <a:lnTo>
                    <a:pt x="137" y="4132"/>
                  </a:lnTo>
                  <a:lnTo>
                    <a:pt x="481" y="4132"/>
                  </a:lnTo>
                  <a:close/>
                </a:path>
              </a:pathLst>
            </a:custGeom>
            <a:solidFill>
              <a:schemeClr val="accent3"/>
            </a:solidFill>
            <a:ln w="15875" cap="sq">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grpSp>
      <p:cxnSp>
        <p:nvCxnSpPr>
          <p:cNvPr id="104" name="Straight Arrow Connector 103">
            <a:extLst>
              <a:ext uri="{FF2B5EF4-FFF2-40B4-BE49-F238E27FC236}">
                <a16:creationId xmlns:a16="http://schemas.microsoft.com/office/drawing/2014/main" id="{0B849113-D035-41DD-8E08-4EC97436E8F9}"/>
              </a:ext>
            </a:extLst>
          </p:cNvPr>
          <p:cNvCxnSpPr/>
          <p:nvPr/>
        </p:nvCxnSpPr>
        <p:spPr>
          <a:xfrm>
            <a:off x="1348419" y="6013725"/>
            <a:ext cx="9445835" cy="0"/>
          </a:xfrm>
          <a:prstGeom prst="straightConnector1">
            <a:avLst/>
          </a:prstGeom>
          <a:ln w="15875" cap="rnd">
            <a:solidFill>
              <a:schemeClr val="accent5">
                <a:lumMod val="50000"/>
              </a:schemeClr>
            </a:solidFill>
            <a:prstDash val="solid"/>
            <a:headEnd type="arrow" w="lg" len="sm"/>
            <a:tailEnd type="arrow" w="lg" len="sm"/>
          </a:ln>
        </p:spPr>
        <p:style>
          <a:lnRef idx="1">
            <a:schemeClr val="accent1"/>
          </a:lnRef>
          <a:fillRef idx="0">
            <a:schemeClr val="accent1"/>
          </a:fillRef>
          <a:effectRef idx="0">
            <a:schemeClr val="accent1"/>
          </a:effectRef>
          <a:fontRef idx="minor">
            <a:schemeClr val="tx1"/>
          </a:fontRef>
        </p:style>
      </p:cxnSp>
      <p:sp>
        <p:nvSpPr>
          <p:cNvPr id="106" name="Freeform: Shape 105">
            <a:extLst>
              <a:ext uri="{FF2B5EF4-FFF2-40B4-BE49-F238E27FC236}">
                <a16:creationId xmlns:a16="http://schemas.microsoft.com/office/drawing/2014/main" id="{BE61DAFE-B1F5-40BD-B731-ABAF691845C5}"/>
              </a:ext>
            </a:extLst>
          </p:cNvPr>
          <p:cNvSpPr/>
          <p:nvPr/>
        </p:nvSpPr>
        <p:spPr bwMode="auto">
          <a:xfrm flipH="1">
            <a:off x="1699808" y="5827133"/>
            <a:ext cx="8801200" cy="338554"/>
          </a:xfrm>
          <a:custGeom>
            <a:avLst/>
            <a:gdLst>
              <a:gd name="connsiteX0" fmla="*/ 4595025 w 4685657"/>
              <a:gd name="connsiteY0" fmla="*/ 0 h 264064"/>
              <a:gd name="connsiteX1" fmla="*/ 4502741 w 4685657"/>
              <a:gd name="connsiteY1" fmla="*/ 0 h 264064"/>
              <a:gd name="connsiteX2" fmla="*/ 182916 w 4685657"/>
              <a:gd name="connsiteY2" fmla="*/ 0 h 264064"/>
              <a:gd name="connsiteX3" fmla="*/ 90632 w 4685657"/>
              <a:gd name="connsiteY3" fmla="*/ 0 h 264064"/>
              <a:gd name="connsiteX4" fmla="*/ 0 w 4685657"/>
              <a:gd name="connsiteY4" fmla="*/ 132032 h 264064"/>
              <a:gd name="connsiteX5" fmla="*/ 90632 w 4685657"/>
              <a:gd name="connsiteY5" fmla="*/ 264064 h 264064"/>
              <a:gd name="connsiteX6" fmla="*/ 182916 w 4685657"/>
              <a:gd name="connsiteY6" fmla="*/ 264064 h 264064"/>
              <a:gd name="connsiteX7" fmla="*/ 4502741 w 4685657"/>
              <a:gd name="connsiteY7" fmla="*/ 264064 h 264064"/>
              <a:gd name="connsiteX8" fmla="*/ 4595025 w 4685657"/>
              <a:gd name="connsiteY8" fmla="*/ 264064 h 264064"/>
              <a:gd name="connsiteX9" fmla="*/ 4685657 w 4685657"/>
              <a:gd name="connsiteY9" fmla="*/ 132032 h 264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85657" h="264064">
                <a:moveTo>
                  <a:pt x="4595025" y="0"/>
                </a:moveTo>
                <a:lnTo>
                  <a:pt x="4502741" y="0"/>
                </a:lnTo>
                <a:lnTo>
                  <a:pt x="182916" y="0"/>
                </a:lnTo>
                <a:lnTo>
                  <a:pt x="90632" y="0"/>
                </a:lnTo>
                <a:lnTo>
                  <a:pt x="0" y="132032"/>
                </a:lnTo>
                <a:lnTo>
                  <a:pt x="90632" y="264064"/>
                </a:lnTo>
                <a:lnTo>
                  <a:pt x="182916" y="264064"/>
                </a:lnTo>
                <a:lnTo>
                  <a:pt x="4502741" y="264064"/>
                </a:lnTo>
                <a:lnTo>
                  <a:pt x="4595025" y="264064"/>
                </a:lnTo>
                <a:lnTo>
                  <a:pt x="4685657" y="132032"/>
                </a:lnTo>
                <a:close/>
              </a:path>
            </a:pathLst>
          </a:custGeom>
          <a:solidFill>
            <a:schemeClr val="accent6">
              <a:lumMod val="20000"/>
              <a:lumOff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1A1A1A"/>
                </a:solidFill>
                <a:effectLst/>
                <a:uLnTx/>
                <a:uFillTx/>
                <a:latin typeface="Segoe UI Semibold"/>
                <a:ea typeface="+mn-ea"/>
                <a:cs typeface="+mn-cs"/>
              </a:rPr>
              <a:t>Consistent security, identity, management &amp; AI, partner ecosystem</a:t>
            </a:r>
          </a:p>
        </p:txBody>
      </p:sp>
      <p:sp>
        <p:nvSpPr>
          <p:cNvPr id="117" name="Freeform: Shape 116">
            <a:extLst>
              <a:ext uri="{FF2B5EF4-FFF2-40B4-BE49-F238E27FC236}">
                <a16:creationId xmlns:a16="http://schemas.microsoft.com/office/drawing/2014/main" id="{9752E79B-3E94-4B3D-8558-FA2347DDB3CF}"/>
              </a:ext>
            </a:extLst>
          </p:cNvPr>
          <p:cNvSpPr/>
          <p:nvPr/>
        </p:nvSpPr>
        <p:spPr bwMode="auto">
          <a:xfrm flipH="1">
            <a:off x="6136700" y="6317648"/>
            <a:ext cx="64" cy="184666"/>
          </a:xfrm>
          <a:custGeom>
            <a:avLst/>
            <a:gdLst>
              <a:gd name="connsiteX0" fmla="*/ 4595025 w 4685657"/>
              <a:gd name="connsiteY0" fmla="*/ 0 h 264064"/>
              <a:gd name="connsiteX1" fmla="*/ 4502741 w 4685657"/>
              <a:gd name="connsiteY1" fmla="*/ 0 h 264064"/>
              <a:gd name="connsiteX2" fmla="*/ 182916 w 4685657"/>
              <a:gd name="connsiteY2" fmla="*/ 0 h 264064"/>
              <a:gd name="connsiteX3" fmla="*/ 90632 w 4685657"/>
              <a:gd name="connsiteY3" fmla="*/ 0 h 264064"/>
              <a:gd name="connsiteX4" fmla="*/ 0 w 4685657"/>
              <a:gd name="connsiteY4" fmla="*/ 132032 h 264064"/>
              <a:gd name="connsiteX5" fmla="*/ 90632 w 4685657"/>
              <a:gd name="connsiteY5" fmla="*/ 264064 h 264064"/>
              <a:gd name="connsiteX6" fmla="*/ 182916 w 4685657"/>
              <a:gd name="connsiteY6" fmla="*/ 264064 h 264064"/>
              <a:gd name="connsiteX7" fmla="*/ 4502741 w 4685657"/>
              <a:gd name="connsiteY7" fmla="*/ 264064 h 264064"/>
              <a:gd name="connsiteX8" fmla="*/ 4595025 w 4685657"/>
              <a:gd name="connsiteY8" fmla="*/ 264064 h 264064"/>
              <a:gd name="connsiteX9" fmla="*/ 4685657 w 4685657"/>
              <a:gd name="connsiteY9" fmla="*/ 132032 h 264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85657" h="264064">
                <a:moveTo>
                  <a:pt x="4595025" y="0"/>
                </a:moveTo>
                <a:lnTo>
                  <a:pt x="4502741" y="0"/>
                </a:lnTo>
                <a:lnTo>
                  <a:pt x="182916" y="0"/>
                </a:lnTo>
                <a:lnTo>
                  <a:pt x="90632" y="0"/>
                </a:lnTo>
                <a:lnTo>
                  <a:pt x="0" y="132032"/>
                </a:lnTo>
                <a:lnTo>
                  <a:pt x="90632" y="264064"/>
                </a:lnTo>
                <a:lnTo>
                  <a:pt x="182916" y="264064"/>
                </a:lnTo>
                <a:lnTo>
                  <a:pt x="4502741" y="264064"/>
                </a:lnTo>
                <a:lnTo>
                  <a:pt x="4595025" y="264064"/>
                </a:lnTo>
                <a:lnTo>
                  <a:pt x="4685657" y="132032"/>
                </a:lnTo>
                <a:close/>
              </a:path>
            </a:pathLst>
          </a:custGeom>
          <a:solidFill>
            <a:schemeClr val="accent6">
              <a:lumMod val="20000"/>
              <a:lumOff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rtlCol="0" anchor="ctr" anchorCtr="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D83B01"/>
              </a:solidFill>
              <a:effectLst/>
              <a:uLnTx/>
              <a:uFillTx/>
              <a:latin typeface="Segoe UI Semibold"/>
              <a:ea typeface="+mn-ea"/>
              <a:cs typeface="+mn-cs"/>
            </a:endParaRPr>
          </a:p>
        </p:txBody>
      </p:sp>
      <p:cxnSp>
        <p:nvCxnSpPr>
          <p:cNvPr id="127" name="Straight Arrow Connector 126">
            <a:extLst>
              <a:ext uri="{FF2B5EF4-FFF2-40B4-BE49-F238E27FC236}">
                <a16:creationId xmlns:a16="http://schemas.microsoft.com/office/drawing/2014/main" id="{090DD11A-F04C-4BF7-A0DB-23C473C82D1C}"/>
              </a:ext>
            </a:extLst>
          </p:cNvPr>
          <p:cNvCxnSpPr>
            <a:cxnSpLocks/>
          </p:cNvCxnSpPr>
          <p:nvPr/>
        </p:nvCxnSpPr>
        <p:spPr>
          <a:xfrm>
            <a:off x="1339752" y="4963018"/>
            <a:ext cx="4715846" cy="0"/>
          </a:xfrm>
          <a:prstGeom prst="straightConnector1">
            <a:avLst/>
          </a:prstGeom>
          <a:ln w="15875" cap="rnd">
            <a:solidFill>
              <a:schemeClr val="accent5">
                <a:lumMod val="50000"/>
              </a:schemeClr>
            </a:solidFill>
            <a:prstDash val="solid"/>
            <a:headEnd type="arrow" w="lg" len="sm"/>
            <a:tailEnd type="arrow" w="lg" len="sm"/>
          </a:ln>
        </p:spPr>
        <p:style>
          <a:lnRef idx="1">
            <a:schemeClr val="accent1"/>
          </a:lnRef>
          <a:fillRef idx="0">
            <a:schemeClr val="accent1"/>
          </a:fillRef>
          <a:effectRef idx="0">
            <a:schemeClr val="accent1"/>
          </a:effectRef>
          <a:fontRef idx="minor">
            <a:schemeClr val="tx1"/>
          </a:fontRef>
        </p:style>
      </p:cxnSp>
      <p:sp>
        <p:nvSpPr>
          <p:cNvPr id="128" name="Freeform: Shape 127">
            <a:extLst>
              <a:ext uri="{FF2B5EF4-FFF2-40B4-BE49-F238E27FC236}">
                <a16:creationId xmlns:a16="http://schemas.microsoft.com/office/drawing/2014/main" id="{9DA4FD0E-3DE8-4020-BD92-91D500A5E418}"/>
              </a:ext>
            </a:extLst>
          </p:cNvPr>
          <p:cNvSpPr/>
          <p:nvPr/>
        </p:nvSpPr>
        <p:spPr bwMode="auto">
          <a:xfrm flipH="1">
            <a:off x="2676954" y="4764305"/>
            <a:ext cx="1933926" cy="338554"/>
          </a:xfrm>
          <a:custGeom>
            <a:avLst/>
            <a:gdLst>
              <a:gd name="connsiteX0" fmla="*/ 4595025 w 4685657"/>
              <a:gd name="connsiteY0" fmla="*/ 0 h 264064"/>
              <a:gd name="connsiteX1" fmla="*/ 4502741 w 4685657"/>
              <a:gd name="connsiteY1" fmla="*/ 0 h 264064"/>
              <a:gd name="connsiteX2" fmla="*/ 182916 w 4685657"/>
              <a:gd name="connsiteY2" fmla="*/ 0 h 264064"/>
              <a:gd name="connsiteX3" fmla="*/ 90632 w 4685657"/>
              <a:gd name="connsiteY3" fmla="*/ 0 h 264064"/>
              <a:gd name="connsiteX4" fmla="*/ 0 w 4685657"/>
              <a:gd name="connsiteY4" fmla="*/ 132032 h 264064"/>
              <a:gd name="connsiteX5" fmla="*/ 90632 w 4685657"/>
              <a:gd name="connsiteY5" fmla="*/ 264064 h 264064"/>
              <a:gd name="connsiteX6" fmla="*/ 182916 w 4685657"/>
              <a:gd name="connsiteY6" fmla="*/ 264064 h 264064"/>
              <a:gd name="connsiteX7" fmla="*/ 4502741 w 4685657"/>
              <a:gd name="connsiteY7" fmla="*/ 264064 h 264064"/>
              <a:gd name="connsiteX8" fmla="*/ 4595025 w 4685657"/>
              <a:gd name="connsiteY8" fmla="*/ 264064 h 264064"/>
              <a:gd name="connsiteX9" fmla="*/ 4685657 w 4685657"/>
              <a:gd name="connsiteY9" fmla="*/ 132032 h 264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85657" h="264064">
                <a:moveTo>
                  <a:pt x="4595025" y="0"/>
                </a:moveTo>
                <a:lnTo>
                  <a:pt x="4502741" y="0"/>
                </a:lnTo>
                <a:lnTo>
                  <a:pt x="182916" y="0"/>
                </a:lnTo>
                <a:lnTo>
                  <a:pt x="90632" y="0"/>
                </a:lnTo>
                <a:lnTo>
                  <a:pt x="0" y="132032"/>
                </a:lnTo>
                <a:lnTo>
                  <a:pt x="90632" y="264064"/>
                </a:lnTo>
                <a:lnTo>
                  <a:pt x="182916" y="264064"/>
                </a:lnTo>
                <a:lnTo>
                  <a:pt x="4502741" y="264064"/>
                </a:lnTo>
                <a:lnTo>
                  <a:pt x="4595025" y="264064"/>
                </a:lnTo>
                <a:lnTo>
                  <a:pt x="4685657" y="132032"/>
                </a:lnTo>
                <a:close/>
              </a:path>
            </a:pathLst>
          </a:custGeom>
          <a:solidFill>
            <a:schemeClr val="accent6">
              <a:lumMod val="20000"/>
              <a:lumOff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rtlCol="0" anchor="ctr" anchorCtr="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1A1A1A"/>
                </a:solidFill>
                <a:effectLst/>
                <a:uLnTx/>
                <a:uFillTx/>
                <a:latin typeface="Segoe UI Semibold"/>
                <a:ea typeface="+mn-ea"/>
                <a:cs typeface="+mn-cs"/>
              </a:rPr>
              <a:t>Azure IoT Edge</a:t>
            </a:r>
          </a:p>
        </p:txBody>
      </p:sp>
      <p:cxnSp>
        <p:nvCxnSpPr>
          <p:cNvPr id="139" name="Straight Arrow Connector 138">
            <a:extLst>
              <a:ext uri="{FF2B5EF4-FFF2-40B4-BE49-F238E27FC236}">
                <a16:creationId xmlns:a16="http://schemas.microsoft.com/office/drawing/2014/main" id="{ABA1D974-988B-461D-AE33-3852B584AE32}"/>
              </a:ext>
            </a:extLst>
          </p:cNvPr>
          <p:cNvCxnSpPr>
            <a:cxnSpLocks/>
          </p:cNvCxnSpPr>
          <p:nvPr/>
        </p:nvCxnSpPr>
        <p:spPr>
          <a:xfrm>
            <a:off x="6095055" y="4956158"/>
            <a:ext cx="4686341" cy="0"/>
          </a:xfrm>
          <a:prstGeom prst="straightConnector1">
            <a:avLst/>
          </a:prstGeom>
          <a:ln w="15875" cap="rnd">
            <a:solidFill>
              <a:schemeClr val="accent5">
                <a:lumMod val="50000"/>
              </a:schemeClr>
            </a:solidFill>
            <a:prstDash val="solid"/>
            <a:headEnd type="arrow" w="lg" len="sm"/>
            <a:tailEnd type="arrow" w="lg" len="sm"/>
          </a:ln>
        </p:spPr>
        <p:style>
          <a:lnRef idx="1">
            <a:schemeClr val="accent1"/>
          </a:lnRef>
          <a:fillRef idx="0">
            <a:schemeClr val="accent1"/>
          </a:fillRef>
          <a:effectRef idx="0">
            <a:schemeClr val="accent1"/>
          </a:effectRef>
          <a:fontRef idx="minor">
            <a:schemeClr val="tx1"/>
          </a:fontRef>
        </p:style>
      </p:cxnSp>
      <p:sp>
        <p:nvSpPr>
          <p:cNvPr id="140" name="Freeform: Shape 139">
            <a:extLst>
              <a:ext uri="{FF2B5EF4-FFF2-40B4-BE49-F238E27FC236}">
                <a16:creationId xmlns:a16="http://schemas.microsoft.com/office/drawing/2014/main" id="{CC7EC236-CEDA-496E-90B9-2DE7EEA1BB7B}"/>
              </a:ext>
            </a:extLst>
          </p:cNvPr>
          <p:cNvSpPr/>
          <p:nvPr/>
        </p:nvSpPr>
        <p:spPr bwMode="auto">
          <a:xfrm flipH="1">
            <a:off x="7537594" y="4769377"/>
            <a:ext cx="1857047" cy="338554"/>
          </a:xfrm>
          <a:custGeom>
            <a:avLst/>
            <a:gdLst>
              <a:gd name="connsiteX0" fmla="*/ 4595025 w 4685657"/>
              <a:gd name="connsiteY0" fmla="*/ 0 h 264064"/>
              <a:gd name="connsiteX1" fmla="*/ 4502741 w 4685657"/>
              <a:gd name="connsiteY1" fmla="*/ 0 h 264064"/>
              <a:gd name="connsiteX2" fmla="*/ 182916 w 4685657"/>
              <a:gd name="connsiteY2" fmla="*/ 0 h 264064"/>
              <a:gd name="connsiteX3" fmla="*/ 90632 w 4685657"/>
              <a:gd name="connsiteY3" fmla="*/ 0 h 264064"/>
              <a:gd name="connsiteX4" fmla="*/ 0 w 4685657"/>
              <a:gd name="connsiteY4" fmla="*/ 132032 h 264064"/>
              <a:gd name="connsiteX5" fmla="*/ 90632 w 4685657"/>
              <a:gd name="connsiteY5" fmla="*/ 264064 h 264064"/>
              <a:gd name="connsiteX6" fmla="*/ 182916 w 4685657"/>
              <a:gd name="connsiteY6" fmla="*/ 264064 h 264064"/>
              <a:gd name="connsiteX7" fmla="*/ 4502741 w 4685657"/>
              <a:gd name="connsiteY7" fmla="*/ 264064 h 264064"/>
              <a:gd name="connsiteX8" fmla="*/ 4595025 w 4685657"/>
              <a:gd name="connsiteY8" fmla="*/ 264064 h 264064"/>
              <a:gd name="connsiteX9" fmla="*/ 4685657 w 4685657"/>
              <a:gd name="connsiteY9" fmla="*/ 132032 h 264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85657" h="264064">
                <a:moveTo>
                  <a:pt x="4595025" y="0"/>
                </a:moveTo>
                <a:lnTo>
                  <a:pt x="4502741" y="0"/>
                </a:lnTo>
                <a:lnTo>
                  <a:pt x="182916" y="0"/>
                </a:lnTo>
                <a:lnTo>
                  <a:pt x="90632" y="0"/>
                </a:lnTo>
                <a:lnTo>
                  <a:pt x="0" y="132032"/>
                </a:lnTo>
                <a:lnTo>
                  <a:pt x="90632" y="264064"/>
                </a:lnTo>
                <a:lnTo>
                  <a:pt x="182916" y="264064"/>
                </a:lnTo>
                <a:lnTo>
                  <a:pt x="4502741" y="264064"/>
                </a:lnTo>
                <a:lnTo>
                  <a:pt x="4595025" y="264064"/>
                </a:lnTo>
                <a:lnTo>
                  <a:pt x="4685657" y="132032"/>
                </a:lnTo>
                <a:close/>
              </a:path>
            </a:pathLst>
          </a:custGeom>
          <a:solidFill>
            <a:schemeClr val="accent6">
              <a:lumMod val="20000"/>
              <a:lumOff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rtlCol="0" anchor="ctr" anchorCtr="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a:ln>
                  <a:noFill/>
                </a:ln>
                <a:solidFill>
                  <a:srgbClr val="1A1A1A"/>
                </a:solidFill>
                <a:effectLst/>
                <a:uLnTx/>
                <a:uFillTx/>
                <a:latin typeface="Segoe UI Semibold"/>
                <a:ea typeface="+mn-ea"/>
                <a:cs typeface="+mn-cs"/>
              </a:rPr>
              <a:t>Azure Services</a:t>
            </a:r>
          </a:p>
        </p:txBody>
      </p:sp>
      <p:sp>
        <p:nvSpPr>
          <p:cNvPr id="141" name="Rectangle 140">
            <a:extLst>
              <a:ext uri="{FF2B5EF4-FFF2-40B4-BE49-F238E27FC236}">
                <a16:creationId xmlns:a16="http://schemas.microsoft.com/office/drawing/2014/main" id="{214BF868-0B4B-494A-B171-1A20721BC864}"/>
              </a:ext>
            </a:extLst>
          </p:cNvPr>
          <p:cNvSpPr/>
          <p:nvPr/>
        </p:nvSpPr>
        <p:spPr>
          <a:xfrm>
            <a:off x="6594040" y="3571192"/>
            <a:ext cx="931268" cy="138499"/>
          </a:xfrm>
          <a:prstGeom prst="rect">
            <a:avLst/>
          </a:prstGeom>
          <a:noFill/>
          <a:ln>
            <a:noFill/>
          </a:ln>
        </p:spPr>
        <p:txBody>
          <a:bodyPr wrap="square" lIns="0" tIns="0" rIns="0" bIns="0" rtlCol="0" anchor="ctr" anchorCtr="0">
            <a:spAutoFit/>
          </a:bodyPr>
          <a:lstStyle/>
          <a:p>
            <a:pPr marL="0" marR="0" lvl="0" indent="0" algn="ctr" defTabSz="913873" rtl="0" eaLnBrk="1" fontAlgn="base" latinLnBrk="0" hangingPunct="1">
              <a:lnSpc>
                <a:spcPct val="90000"/>
              </a:lnSpc>
              <a:spcBef>
                <a:spcPts val="306"/>
              </a:spcBef>
              <a:spcAft>
                <a:spcPts val="0"/>
              </a:spcAft>
              <a:buClrTx/>
              <a:buSzTx/>
              <a:buFontTx/>
              <a:buNone/>
              <a:tabLst/>
              <a:defRPr/>
            </a:pPr>
            <a:r>
              <a:rPr kumimoji="0" lang="en-US" sz="1000" b="0" i="0" u="none" strike="noStrike" kern="0" cap="none" spc="0" normalizeH="0" baseline="0" noProof="0">
                <a:ln>
                  <a:noFill/>
                </a:ln>
                <a:gradFill>
                  <a:gsLst>
                    <a:gs pos="41204">
                      <a:srgbClr val="1A1A1A"/>
                    </a:gs>
                    <a:gs pos="59000">
                      <a:srgbClr val="1A1A1A"/>
                    </a:gs>
                  </a:gsLst>
                  <a:lin ang="5400000" scaled="1"/>
                </a:gradFill>
                <a:effectLst/>
                <a:uLnTx/>
                <a:uFillTx/>
                <a:latin typeface="Segoe UI Semibold" panose="020B0702040204020203" pitchFamily="34" charset="0"/>
                <a:ea typeface="+mn-ea"/>
                <a:cs typeface="Segoe UI Semibold" panose="020B0702040204020203" pitchFamily="34" charset="0"/>
              </a:rPr>
              <a:t>Azure Stack</a:t>
            </a:r>
          </a:p>
        </p:txBody>
      </p:sp>
      <p:sp>
        <p:nvSpPr>
          <p:cNvPr id="142" name="Freeform: Shape 141">
            <a:extLst>
              <a:ext uri="{FF2B5EF4-FFF2-40B4-BE49-F238E27FC236}">
                <a16:creationId xmlns:a16="http://schemas.microsoft.com/office/drawing/2014/main" id="{57CD8ED8-DDF8-4ED7-9B13-765B4ABB7580}"/>
              </a:ext>
            </a:extLst>
          </p:cNvPr>
          <p:cNvSpPr/>
          <p:nvPr/>
        </p:nvSpPr>
        <p:spPr bwMode="auto">
          <a:xfrm>
            <a:off x="8287339" y="2160027"/>
            <a:ext cx="2213670" cy="1407655"/>
          </a:xfrm>
          <a:custGeom>
            <a:avLst/>
            <a:gdLst>
              <a:gd name="connsiteX0" fmla="*/ 3554184 w 7110373"/>
              <a:gd name="connsiteY0" fmla="*/ 0 h 4967012"/>
              <a:gd name="connsiteX1" fmla="*/ 5388931 w 7110373"/>
              <a:gd name="connsiteY1" fmla="*/ 1091995 h 4967012"/>
              <a:gd name="connsiteX2" fmla="*/ 5410832 w 7110373"/>
              <a:gd name="connsiteY2" fmla="*/ 1137459 h 4967012"/>
              <a:gd name="connsiteX3" fmla="*/ 5579544 w 7110373"/>
              <a:gd name="connsiteY3" fmla="*/ 1163207 h 4967012"/>
              <a:gd name="connsiteX4" fmla="*/ 7110373 w 7110373"/>
              <a:gd name="connsiteY4" fmla="*/ 3041470 h 4967012"/>
              <a:gd name="connsiteX5" fmla="*/ 5193158 w 7110373"/>
              <a:gd name="connsiteY5" fmla="*/ 4958684 h 4967012"/>
              <a:gd name="connsiteX6" fmla="*/ 5160895 w 7110373"/>
              <a:gd name="connsiteY6" fmla="*/ 4956852 h 4967012"/>
              <a:gd name="connsiteX7" fmla="*/ 5160895 w 7110373"/>
              <a:gd name="connsiteY7" fmla="*/ 4967012 h 4967012"/>
              <a:gd name="connsiteX8" fmla="*/ 1687215 w 7110373"/>
              <a:gd name="connsiteY8" fmla="*/ 4967012 h 4967012"/>
              <a:gd name="connsiteX9" fmla="*/ 1687215 w 7110373"/>
              <a:gd name="connsiteY9" fmla="*/ 4956011 h 4967012"/>
              <a:gd name="connsiteX10" fmla="*/ 1610252 w 7110373"/>
              <a:gd name="connsiteY10" fmla="*/ 4958685 h 4967012"/>
              <a:gd name="connsiteX11" fmla="*/ 0 w 7110373"/>
              <a:gd name="connsiteY11" fmla="*/ 3348433 h 4967012"/>
              <a:gd name="connsiteX12" fmla="*/ 1445613 w 7110373"/>
              <a:gd name="connsiteY12" fmla="*/ 1746495 h 4967012"/>
              <a:gd name="connsiteX13" fmla="*/ 1498120 w 7110373"/>
              <a:gd name="connsiteY13" fmla="*/ 1743843 h 4967012"/>
              <a:gd name="connsiteX14" fmla="*/ 1509990 w 7110373"/>
              <a:gd name="connsiteY14" fmla="*/ 1666066 h 4967012"/>
              <a:gd name="connsiteX15" fmla="*/ 3554184 w 7110373"/>
              <a:gd name="connsiteY15" fmla="*/ 0 h 4967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110373" h="4967012">
                <a:moveTo>
                  <a:pt x="3554184" y="0"/>
                </a:moveTo>
                <a:cubicBezTo>
                  <a:pt x="4346452" y="0"/>
                  <a:pt x="5035590" y="441554"/>
                  <a:pt x="5388931" y="1091995"/>
                </a:cubicBezTo>
                <a:lnTo>
                  <a:pt x="5410832" y="1137459"/>
                </a:lnTo>
                <a:lnTo>
                  <a:pt x="5579544" y="1163207"/>
                </a:lnTo>
                <a:cubicBezTo>
                  <a:pt x="6453187" y="1341980"/>
                  <a:pt x="7110373" y="2114978"/>
                  <a:pt x="7110373" y="3041470"/>
                </a:cubicBezTo>
                <a:cubicBezTo>
                  <a:pt x="7110373" y="4100318"/>
                  <a:pt x="6252007" y="4958684"/>
                  <a:pt x="5193158" y="4958684"/>
                </a:cubicBezTo>
                <a:lnTo>
                  <a:pt x="5160895" y="4956852"/>
                </a:lnTo>
                <a:lnTo>
                  <a:pt x="5160895" y="4967012"/>
                </a:lnTo>
                <a:lnTo>
                  <a:pt x="1687215" y="4967012"/>
                </a:lnTo>
                <a:lnTo>
                  <a:pt x="1687215" y="4956011"/>
                </a:lnTo>
                <a:lnTo>
                  <a:pt x="1610252" y="4958685"/>
                </a:lnTo>
                <a:cubicBezTo>
                  <a:pt x="720934" y="4958685"/>
                  <a:pt x="0" y="4237751"/>
                  <a:pt x="0" y="3348433"/>
                </a:cubicBezTo>
                <a:cubicBezTo>
                  <a:pt x="0" y="2514698"/>
                  <a:pt x="633634" y="1828956"/>
                  <a:pt x="1445613" y="1746495"/>
                </a:cubicBezTo>
                <a:lnTo>
                  <a:pt x="1498120" y="1743843"/>
                </a:lnTo>
                <a:lnTo>
                  <a:pt x="1509990" y="1666066"/>
                </a:lnTo>
                <a:cubicBezTo>
                  <a:pt x="1704556" y="715244"/>
                  <a:pt x="2545843" y="0"/>
                  <a:pt x="3554184" y="0"/>
                </a:cubicBezTo>
                <a:close/>
              </a:path>
            </a:pathLst>
          </a:custGeom>
          <a:ln w="15875" cap="rnd">
            <a:solidFill>
              <a:schemeClr val="accent3"/>
            </a:solidFill>
            <a:prstDash val="dash"/>
            <a:headEnd type="none"/>
            <a:tailEnd type="arrow" w="lg" len="sm"/>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896480" rtl="0" eaLnBrk="1" fontAlgn="auto" latinLnBrk="0" hangingPunct="1">
              <a:lnSpc>
                <a:spcPct val="100000"/>
              </a:lnSpc>
              <a:spcBef>
                <a:spcPts val="0"/>
              </a:spcBef>
              <a:spcAft>
                <a:spcPts val="0"/>
              </a:spcAft>
              <a:buClrTx/>
              <a:buSzTx/>
              <a:buFontTx/>
              <a:buNone/>
              <a:tabLst/>
              <a:defRPr/>
            </a:pPr>
            <a:endParaRPr kumimoji="0" lang="en-US" sz="1373" b="1" i="0" u="none" strike="noStrike" kern="0" cap="none" spc="49" normalizeH="0" baseline="0" noProof="0">
              <a:ln>
                <a:noFill/>
              </a:ln>
              <a:gradFill>
                <a:gsLst>
                  <a:gs pos="24779">
                    <a:srgbClr val="505050"/>
                  </a:gs>
                  <a:gs pos="100000">
                    <a:srgbClr val="505050"/>
                  </a:gs>
                </a:gsLst>
                <a:lin ang="5400000" scaled="1"/>
              </a:gradFill>
              <a:effectLst/>
              <a:uLnTx/>
              <a:uFillTx/>
              <a:latin typeface="Segoe UI"/>
              <a:ea typeface="+mn-ea"/>
              <a:cs typeface="Segoe UI Semibold" panose="020B0702040204020203" pitchFamily="34" charset="0"/>
            </a:endParaRPr>
          </a:p>
        </p:txBody>
      </p:sp>
      <p:sp>
        <p:nvSpPr>
          <p:cNvPr id="143" name="Freeform 21">
            <a:extLst>
              <a:ext uri="{FF2B5EF4-FFF2-40B4-BE49-F238E27FC236}">
                <a16:creationId xmlns:a16="http://schemas.microsoft.com/office/drawing/2014/main" id="{1C6AF4E2-4593-4FB0-BC43-59AEEE2A078F}"/>
              </a:ext>
            </a:extLst>
          </p:cNvPr>
          <p:cNvSpPr>
            <a:spLocks/>
          </p:cNvSpPr>
          <p:nvPr/>
        </p:nvSpPr>
        <p:spPr bwMode="auto">
          <a:xfrm>
            <a:off x="8393773" y="2251013"/>
            <a:ext cx="2004460" cy="1222444"/>
          </a:xfrm>
          <a:custGeom>
            <a:avLst/>
            <a:gdLst>
              <a:gd name="T0" fmla="*/ 181 w 776"/>
              <a:gd name="T1" fmla="*/ 207 h 518"/>
              <a:gd name="T2" fmla="*/ 388 w 776"/>
              <a:gd name="T3" fmla="*/ 0 h 518"/>
              <a:gd name="T4" fmla="*/ 580 w 776"/>
              <a:gd name="T5" fmla="*/ 130 h 518"/>
              <a:gd name="T6" fmla="*/ 582 w 776"/>
              <a:gd name="T7" fmla="*/ 130 h 518"/>
              <a:gd name="T8" fmla="*/ 776 w 776"/>
              <a:gd name="T9" fmla="*/ 324 h 518"/>
              <a:gd name="T10" fmla="*/ 582 w 776"/>
              <a:gd name="T11" fmla="*/ 518 h 518"/>
              <a:gd name="T12" fmla="*/ 155 w 776"/>
              <a:gd name="T13" fmla="*/ 518 h 518"/>
              <a:gd name="T14" fmla="*/ 0 w 776"/>
              <a:gd name="T15" fmla="*/ 362 h 518"/>
              <a:gd name="T16" fmla="*/ 155 w 776"/>
              <a:gd name="T17" fmla="*/ 207 h 518"/>
              <a:gd name="T18" fmla="*/ 181 w 776"/>
              <a:gd name="T19" fmla="*/ 209 h 518"/>
              <a:gd name="T20" fmla="*/ 181 w 776"/>
              <a:gd name="T21" fmla="*/ 207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6" h="518">
                <a:moveTo>
                  <a:pt x="181" y="207"/>
                </a:moveTo>
                <a:cubicBezTo>
                  <a:pt x="181" y="93"/>
                  <a:pt x="274" y="0"/>
                  <a:pt x="388" y="0"/>
                </a:cubicBezTo>
                <a:cubicBezTo>
                  <a:pt x="475" y="0"/>
                  <a:pt x="549" y="54"/>
                  <a:pt x="580" y="130"/>
                </a:cubicBezTo>
                <a:cubicBezTo>
                  <a:pt x="582" y="130"/>
                  <a:pt x="582" y="130"/>
                  <a:pt x="582" y="130"/>
                </a:cubicBezTo>
                <a:cubicBezTo>
                  <a:pt x="689" y="130"/>
                  <a:pt x="776" y="217"/>
                  <a:pt x="776" y="324"/>
                </a:cubicBezTo>
                <a:cubicBezTo>
                  <a:pt x="776" y="431"/>
                  <a:pt x="689" y="518"/>
                  <a:pt x="582" y="518"/>
                </a:cubicBezTo>
                <a:cubicBezTo>
                  <a:pt x="155" y="518"/>
                  <a:pt x="155" y="518"/>
                  <a:pt x="155" y="518"/>
                </a:cubicBezTo>
                <a:cubicBezTo>
                  <a:pt x="69" y="518"/>
                  <a:pt x="0" y="448"/>
                  <a:pt x="0" y="362"/>
                </a:cubicBezTo>
                <a:cubicBezTo>
                  <a:pt x="0" y="277"/>
                  <a:pt x="69" y="207"/>
                  <a:pt x="155" y="207"/>
                </a:cubicBezTo>
                <a:cubicBezTo>
                  <a:pt x="164" y="207"/>
                  <a:pt x="173" y="208"/>
                  <a:pt x="181" y="209"/>
                </a:cubicBezTo>
                <a:lnTo>
                  <a:pt x="181" y="207"/>
                </a:lnTo>
                <a:close/>
              </a:path>
            </a:pathLst>
          </a:custGeom>
          <a:solidFill>
            <a:schemeClr val="accent1"/>
          </a:solidFill>
          <a:ln w="10795" cap="flat" cmpd="sng" algn="ctr">
            <a:noFill/>
            <a:prstDash val="solid"/>
          </a:ln>
          <a:effectLst>
            <a:outerShdw blurRad="190500" dist="38100" dir="2700000" algn="tl" rotWithShape="0">
              <a:prstClr val="black">
                <a:alpha val="15000"/>
              </a:prstClr>
            </a:outerShdw>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D83B01"/>
              </a:solidFill>
              <a:effectLst/>
              <a:uLnTx/>
              <a:uFillTx/>
              <a:latin typeface="Segoe UI Semilight"/>
              <a:ea typeface="+mn-ea"/>
              <a:cs typeface="+mn-cs"/>
            </a:endParaRPr>
          </a:p>
        </p:txBody>
      </p:sp>
      <p:sp>
        <p:nvSpPr>
          <p:cNvPr id="144" name="TextBox 143">
            <a:extLst>
              <a:ext uri="{FF2B5EF4-FFF2-40B4-BE49-F238E27FC236}">
                <a16:creationId xmlns:a16="http://schemas.microsoft.com/office/drawing/2014/main" id="{69A46EE1-D5D8-4DA2-8773-0E25A77DBF8B}"/>
              </a:ext>
            </a:extLst>
          </p:cNvPr>
          <p:cNvSpPr txBox="1"/>
          <p:nvPr/>
        </p:nvSpPr>
        <p:spPr>
          <a:xfrm>
            <a:off x="8561955" y="2847102"/>
            <a:ext cx="1668096" cy="489324"/>
          </a:xfrm>
          <a:prstGeom prst="rect">
            <a:avLst/>
          </a:prstGeom>
          <a:noFill/>
        </p:spPr>
        <p:txBody>
          <a:bodyPr wrap="none" lIns="182854" tIns="146284" rIns="182854" bIns="146284"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400" b="1" i="0" u="none" strike="noStrike" kern="1200" cap="none" spc="0" normalizeH="0" baseline="0" noProof="0">
                <a:ln w="3175">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Microsoft Azure</a:t>
            </a:r>
          </a:p>
        </p:txBody>
      </p:sp>
      <p:sp>
        <p:nvSpPr>
          <p:cNvPr id="145" name="Freeform: Shape 144">
            <a:extLst>
              <a:ext uri="{FF2B5EF4-FFF2-40B4-BE49-F238E27FC236}">
                <a16:creationId xmlns:a16="http://schemas.microsoft.com/office/drawing/2014/main" id="{9D210A23-8C3B-4AB1-A918-202275F0566B}"/>
              </a:ext>
            </a:extLst>
          </p:cNvPr>
          <p:cNvSpPr/>
          <p:nvPr/>
        </p:nvSpPr>
        <p:spPr bwMode="auto">
          <a:xfrm>
            <a:off x="6373915" y="2445306"/>
            <a:ext cx="1363034" cy="866742"/>
          </a:xfrm>
          <a:custGeom>
            <a:avLst/>
            <a:gdLst>
              <a:gd name="connsiteX0" fmla="*/ 3554184 w 7110373"/>
              <a:gd name="connsiteY0" fmla="*/ 0 h 4967012"/>
              <a:gd name="connsiteX1" fmla="*/ 5388931 w 7110373"/>
              <a:gd name="connsiteY1" fmla="*/ 1091995 h 4967012"/>
              <a:gd name="connsiteX2" fmla="*/ 5410832 w 7110373"/>
              <a:gd name="connsiteY2" fmla="*/ 1137459 h 4967012"/>
              <a:gd name="connsiteX3" fmla="*/ 5579544 w 7110373"/>
              <a:gd name="connsiteY3" fmla="*/ 1163207 h 4967012"/>
              <a:gd name="connsiteX4" fmla="*/ 7110373 w 7110373"/>
              <a:gd name="connsiteY4" fmla="*/ 3041470 h 4967012"/>
              <a:gd name="connsiteX5" fmla="*/ 5193158 w 7110373"/>
              <a:gd name="connsiteY5" fmla="*/ 4958684 h 4967012"/>
              <a:gd name="connsiteX6" fmla="*/ 5160895 w 7110373"/>
              <a:gd name="connsiteY6" fmla="*/ 4956852 h 4967012"/>
              <a:gd name="connsiteX7" fmla="*/ 5160895 w 7110373"/>
              <a:gd name="connsiteY7" fmla="*/ 4967012 h 4967012"/>
              <a:gd name="connsiteX8" fmla="*/ 1687215 w 7110373"/>
              <a:gd name="connsiteY8" fmla="*/ 4967012 h 4967012"/>
              <a:gd name="connsiteX9" fmla="*/ 1687215 w 7110373"/>
              <a:gd name="connsiteY9" fmla="*/ 4956011 h 4967012"/>
              <a:gd name="connsiteX10" fmla="*/ 1610252 w 7110373"/>
              <a:gd name="connsiteY10" fmla="*/ 4958685 h 4967012"/>
              <a:gd name="connsiteX11" fmla="*/ 0 w 7110373"/>
              <a:gd name="connsiteY11" fmla="*/ 3348433 h 4967012"/>
              <a:gd name="connsiteX12" fmla="*/ 1445613 w 7110373"/>
              <a:gd name="connsiteY12" fmla="*/ 1746495 h 4967012"/>
              <a:gd name="connsiteX13" fmla="*/ 1498120 w 7110373"/>
              <a:gd name="connsiteY13" fmla="*/ 1743843 h 4967012"/>
              <a:gd name="connsiteX14" fmla="*/ 1509990 w 7110373"/>
              <a:gd name="connsiteY14" fmla="*/ 1666066 h 4967012"/>
              <a:gd name="connsiteX15" fmla="*/ 3554184 w 7110373"/>
              <a:gd name="connsiteY15" fmla="*/ 0 h 4967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110373" h="4967012">
                <a:moveTo>
                  <a:pt x="3554184" y="0"/>
                </a:moveTo>
                <a:cubicBezTo>
                  <a:pt x="4346452" y="0"/>
                  <a:pt x="5035590" y="441554"/>
                  <a:pt x="5388931" y="1091995"/>
                </a:cubicBezTo>
                <a:lnTo>
                  <a:pt x="5410832" y="1137459"/>
                </a:lnTo>
                <a:lnTo>
                  <a:pt x="5579544" y="1163207"/>
                </a:lnTo>
                <a:cubicBezTo>
                  <a:pt x="6453187" y="1341980"/>
                  <a:pt x="7110373" y="2114978"/>
                  <a:pt x="7110373" y="3041470"/>
                </a:cubicBezTo>
                <a:cubicBezTo>
                  <a:pt x="7110373" y="4100318"/>
                  <a:pt x="6252007" y="4958684"/>
                  <a:pt x="5193158" y="4958684"/>
                </a:cubicBezTo>
                <a:lnTo>
                  <a:pt x="5160895" y="4956852"/>
                </a:lnTo>
                <a:lnTo>
                  <a:pt x="5160895" y="4967012"/>
                </a:lnTo>
                <a:lnTo>
                  <a:pt x="1687215" y="4967012"/>
                </a:lnTo>
                <a:lnTo>
                  <a:pt x="1687215" y="4956011"/>
                </a:lnTo>
                <a:lnTo>
                  <a:pt x="1610252" y="4958685"/>
                </a:lnTo>
                <a:cubicBezTo>
                  <a:pt x="720934" y="4958685"/>
                  <a:pt x="0" y="4237751"/>
                  <a:pt x="0" y="3348433"/>
                </a:cubicBezTo>
                <a:cubicBezTo>
                  <a:pt x="0" y="2514698"/>
                  <a:pt x="633634" y="1828956"/>
                  <a:pt x="1445613" y="1746495"/>
                </a:cubicBezTo>
                <a:lnTo>
                  <a:pt x="1498120" y="1743843"/>
                </a:lnTo>
                <a:lnTo>
                  <a:pt x="1509990" y="1666066"/>
                </a:lnTo>
                <a:cubicBezTo>
                  <a:pt x="1704556" y="715244"/>
                  <a:pt x="2545843" y="0"/>
                  <a:pt x="3554184" y="0"/>
                </a:cubicBezTo>
                <a:close/>
              </a:path>
            </a:pathLst>
          </a:custGeom>
          <a:ln w="15875" cap="rnd">
            <a:solidFill>
              <a:schemeClr val="accent3"/>
            </a:solidFill>
            <a:prstDash val="dash"/>
            <a:headEnd type="none"/>
            <a:tailEnd type="arrow" w="lg" len="sm"/>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896480" rtl="0" eaLnBrk="1" fontAlgn="auto" latinLnBrk="0" hangingPunct="1">
              <a:lnSpc>
                <a:spcPct val="100000"/>
              </a:lnSpc>
              <a:spcBef>
                <a:spcPts val="0"/>
              </a:spcBef>
              <a:spcAft>
                <a:spcPts val="0"/>
              </a:spcAft>
              <a:buClrTx/>
              <a:buSzTx/>
              <a:buFontTx/>
              <a:buNone/>
              <a:tabLst/>
              <a:defRPr/>
            </a:pPr>
            <a:endParaRPr kumimoji="0" lang="en-US" sz="1373" b="1" i="0" u="none" strike="noStrike" kern="0" cap="none" spc="49" normalizeH="0" baseline="0" noProof="0">
              <a:ln>
                <a:noFill/>
              </a:ln>
              <a:gradFill>
                <a:gsLst>
                  <a:gs pos="24779">
                    <a:srgbClr val="505050"/>
                  </a:gs>
                  <a:gs pos="100000">
                    <a:srgbClr val="505050"/>
                  </a:gs>
                </a:gsLst>
                <a:lin ang="5400000" scaled="1"/>
              </a:gradFill>
              <a:effectLst/>
              <a:uLnTx/>
              <a:uFillTx/>
              <a:latin typeface="Segoe UI"/>
              <a:ea typeface="+mn-ea"/>
              <a:cs typeface="Segoe UI Semibold" panose="020B0702040204020203" pitchFamily="34" charset="0"/>
            </a:endParaRPr>
          </a:p>
        </p:txBody>
      </p:sp>
      <p:sp>
        <p:nvSpPr>
          <p:cNvPr id="146" name="Freeform 21">
            <a:extLst>
              <a:ext uri="{FF2B5EF4-FFF2-40B4-BE49-F238E27FC236}">
                <a16:creationId xmlns:a16="http://schemas.microsoft.com/office/drawing/2014/main" id="{A6BFF33C-0C1B-48F8-B518-8D015B9653B0}"/>
              </a:ext>
            </a:extLst>
          </p:cNvPr>
          <p:cNvSpPr>
            <a:spLocks/>
          </p:cNvSpPr>
          <p:nvPr/>
        </p:nvSpPr>
        <p:spPr bwMode="auto">
          <a:xfrm>
            <a:off x="6440153" y="2513406"/>
            <a:ext cx="1234216" cy="752702"/>
          </a:xfrm>
          <a:custGeom>
            <a:avLst/>
            <a:gdLst>
              <a:gd name="T0" fmla="*/ 181 w 776"/>
              <a:gd name="T1" fmla="*/ 207 h 518"/>
              <a:gd name="T2" fmla="*/ 388 w 776"/>
              <a:gd name="T3" fmla="*/ 0 h 518"/>
              <a:gd name="T4" fmla="*/ 580 w 776"/>
              <a:gd name="T5" fmla="*/ 130 h 518"/>
              <a:gd name="T6" fmla="*/ 582 w 776"/>
              <a:gd name="T7" fmla="*/ 130 h 518"/>
              <a:gd name="T8" fmla="*/ 776 w 776"/>
              <a:gd name="T9" fmla="*/ 324 h 518"/>
              <a:gd name="T10" fmla="*/ 582 w 776"/>
              <a:gd name="T11" fmla="*/ 518 h 518"/>
              <a:gd name="T12" fmla="*/ 155 w 776"/>
              <a:gd name="T13" fmla="*/ 518 h 518"/>
              <a:gd name="T14" fmla="*/ 0 w 776"/>
              <a:gd name="T15" fmla="*/ 362 h 518"/>
              <a:gd name="T16" fmla="*/ 155 w 776"/>
              <a:gd name="T17" fmla="*/ 207 h 518"/>
              <a:gd name="T18" fmla="*/ 181 w 776"/>
              <a:gd name="T19" fmla="*/ 209 h 518"/>
              <a:gd name="T20" fmla="*/ 181 w 776"/>
              <a:gd name="T21" fmla="*/ 207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6" h="518">
                <a:moveTo>
                  <a:pt x="181" y="207"/>
                </a:moveTo>
                <a:cubicBezTo>
                  <a:pt x="181" y="93"/>
                  <a:pt x="274" y="0"/>
                  <a:pt x="388" y="0"/>
                </a:cubicBezTo>
                <a:cubicBezTo>
                  <a:pt x="475" y="0"/>
                  <a:pt x="549" y="54"/>
                  <a:pt x="580" y="130"/>
                </a:cubicBezTo>
                <a:cubicBezTo>
                  <a:pt x="582" y="130"/>
                  <a:pt x="582" y="130"/>
                  <a:pt x="582" y="130"/>
                </a:cubicBezTo>
                <a:cubicBezTo>
                  <a:pt x="689" y="130"/>
                  <a:pt x="776" y="217"/>
                  <a:pt x="776" y="324"/>
                </a:cubicBezTo>
                <a:cubicBezTo>
                  <a:pt x="776" y="431"/>
                  <a:pt x="689" y="518"/>
                  <a:pt x="582" y="518"/>
                </a:cubicBezTo>
                <a:cubicBezTo>
                  <a:pt x="155" y="518"/>
                  <a:pt x="155" y="518"/>
                  <a:pt x="155" y="518"/>
                </a:cubicBezTo>
                <a:cubicBezTo>
                  <a:pt x="69" y="518"/>
                  <a:pt x="0" y="448"/>
                  <a:pt x="0" y="362"/>
                </a:cubicBezTo>
                <a:cubicBezTo>
                  <a:pt x="0" y="277"/>
                  <a:pt x="69" y="207"/>
                  <a:pt x="155" y="207"/>
                </a:cubicBezTo>
                <a:cubicBezTo>
                  <a:pt x="164" y="207"/>
                  <a:pt x="173" y="208"/>
                  <a:pt x="181" y="209"/>
                </a:cubicBezTo>
                <a:lnTo>
                  <a:pt x="181" y="207"/>
                </a:lnTo>
                <a:close/>
              </a:path>
            </a:pathLst>
          </a:custGeom>
          <a:solidFill>
            <a:schemeClr val="bg1"/>
          </a:solidFill>
          <a:ln w="15875" cap="flat" cmpd="sng" algn="ctr">
            <a:noFill/>
            <a:prstDash val="solid"/>
          </a:ln>
          <a:effectLst>
            <a:outerShdw blurRad="190500" dist="38100" dir="2700000" algn="tl" rotWithShape="0">
              <a:prstClr val="black">
                <a:alpha val="15000"/>
              </a:prstClr>
            </a:outerShdw>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2917">
                    <a:srgbClr val="0078D4"/>
                  </a:gs>
                  <a:gs pos="30000">
                    <a:srgbClr val="0078D4"/>
                  </a:gs>
                </a:gsLst>
              </a:gradFill>
              <a:effectLst/>
              <a:uLnTx/>
              <a:uFillTx/>
              <a:latin typeface="Segoe UI Semilight"/>
              <a:ea typeface="+mn-ea"/>
              <a:cs typeface="+mn-cs"/>
            </a:endParaRPr>
          </a:p>
        </p:txBody>
      </p:sp>
      <p:sp>
        <p:nvSpPr>
          <p:cNvPr id="147" name="Freeform: Shape 146">
            <a:extLst>
              <a:ext uri="{FF2B5EF4-FFF2-40B4-BE49-F238E27FC236}">
                <a16:creationId xmlns:a16="http://schemas.microsoft.com/office/drawing/2014/main" id="{13142201-F53A-46FC-A496-792DEED14C81}"/>
              </a:ext>
            </a:extLst>
          </p:cNvPr>
          <p:cNvSpPr/>
          <p:nvPr/>
        </p:nvSpPr>
        <p:spPr>
          <a:xfrm>
            <a:off x="3725129" y="3015753"/>
            <a:ext cx="43903" cy="43903"/>
          </a:xfrm>
          <a:custGeom>
            <a:avLst/>
            <a:gdLst>
              <a:gd name="connsiteX0" fmla="*/ 42257 w 43903"/>
              <a:gd name="connsiteY0" fmla="*/ 25793 h 43903"/>
              <a:gd name="connsiteX1" fmla="*/ 25793 w 43903"/>
              <a:gd name="connsiteY1" fmla="*/ 42257 h 43903"/>
              <a:gd name="connsiteX2" fmla="*/ 9329 w 43903"/>
              <a:gd name="connsiteY2" fmla="*/ 25793 h 43903"/>
              <a:gd name="connsiteX3" fmla="*/ 25793 w 43903"/>
              <a:gd name="connsiteY3" fmla="*/ 9329 h 43903"/>
              <a:gd name="connsiteX4" fmla="*/ 42257 w 43903"/>
              <a:gd name="connsiteY4" fmla="*/ 25793 h 439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903" h="43903">
                <a:moveTo>
                  <a:pt x="42257" y="25793"/>
                </a:moveTo>
                <a:cubicBezTo>
                  <a:pt x="42257" y="34886"/>
                  <a:pt x="34886" y="42257"/>
                  <a:pt x="25793" y="42257"/>
                </a:cubicBezTo>
                <a:cubicBezTo>
                  <a:pt x="16701" y="42257"/>
                  <a:pt x="9329" y="34886"/>
                  <a:pt x="9329" y="25793"/>
                </a:cubicBezTo>
                <a:cubicBezTo>
                  <a:pt x="9329" y="16701"/>
                  <a:pt x="16701" y="9329"/>
                  <a:pt x="25793" y="9329"/>
                </a:cubicBezTo>
                <a:cubicBezTo>
                  <a:pt x="34886" y="9329"/>
                  <a:pt x="42257" y="16701"/>
                  <a:pt x="42257" y="25793"/>
                </a:cubicBezTo>
                <a:close/>
              </a:path>
            </a:pathLst>
          </a:custGeom>
          <a:noFill/>
          <a:ln w="1079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48" name="Freeform: Shape 147">
            <a:extLst>
              <a:ext uri="{FF2B5EF4-FFF2-40B4-BE49-F238E27FC236}">
                <a16:creationId xmlns:a16="http://schemas.microsoft.com/office/drawing/2014/main" id="{1E3CFA70-B981-45FA-8EB0-271F44DB864D}"/>
              </a:ext>
            </a:extLst>
          </p:cNvPr>
          <p:cNvSpPr/>
          <p:nvPr/>
        </p:nvSpPr>
        <p:spPr>
          <a:xfrm>
            <a:off x="3834887" y="3015753"/>
            <a:ext cx="43903" cy="43903"/>
          </a:xfrm>
          <a:custGeom>
            <a:avLst/>
            <a:gdLst>
              <a:gd name="connsiteX0" fmla="*/ 42257 w 43903"/>
              <a:gd name="connsiteY0" fmla="*/ 25793 h 43903"/>
              <a:gd name="connsiteX1" fmla="*/ 25793 w 43903"/>
              <a:gd name="connsiteY1" fmla="*/ 42257 h 43903"/>
              <a:gd name="connsiteX2" fmla="*/ 9329 w 43903"/>
              <a:gd name="connsiteY2" fmla="*/ 25793 h 43903"/>
              <a:gd name="connsiteX3" fmla="*/ 25793 w 43903"/>
              <a:gd name="connsiteY3" fmla="*/ 9329 h 43903"/>
              <a:gd name="connsiteX4" fmla="*/ 42257 w 43903"/>
              <a:gd name="connsiteY4" fmla="*/ 25793 h 439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903" h="43903">
                <a:moveTo>
                  <a:pt x="42257" y="25793"/>
                </a:moveTo>
                <a:cubicBezTo>
                  <a:pt x="42257" y="34886"/>
                  <a:pt x="34886" y="42257"/>
                  <a:pt x="25793" y="42257"/>
                </a:cubicBezTo>
                <a:cubicBezTo>
                  <a:pt x="16701" y="42257"/>
                  <a:pt x="9329" y="34886"/>
                  <a:pt x="9329" y="25793"/>
                </a:cubicBezTo>
                <a:cubicBezTo>
                  <a:pt x="9329" y="16701"/>
                  <a:pt x="16701" y="9329"/>
                  <a:pt x="25793" y="9329"/>
                </a:cubicBezTo>
                <a:cubicBezTo>
                  <a:pt x="34886" y="9329"/>
                  <a:pt x="42257" y="16701"/>
                  <a:pt x="42257" y="25793"/>
                </a:cubicBezTo>
                <a:close/>
              </a:path>
            </a:pathLst>
          </a:custGeom>
          <a:noFill/>
          <a:ln w="1079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49" name="Freeform: Shape 148">
            <a:extLst>
              <a:ext uri="{FF2B5EF4-FFF2-40B4-BE49-F238E27FC236}">
                <a16:creationId xmlns:a16="http://schemas.microsoft.com/office/drawing/2014/main" id="{C2DE28FB-FFDF-4A87-967F-A5A8F1BAAB4F}"/>
              </a:ext>
            </a:extLst>
          </p:cNvPr>
          <p:cNvSpPr/>
          <p:nvPr/>
        </p:nvSpPr>
        <p:spPr>
          <a:xfrm>
            <a:off x="3704275" y="2818188"/>
            <a:ext cx="153662" cy="131710"/>
          </a:xfrm>
          <a:custGeom>
            <a:avLst/>
            <a:gdLst>
              <a:gd name="connsiteX0" fmla="*/ 127868 w 153661"/>
              <a:gd name="connsiteY0" fmla="*/ 54330 h 131710"/>
              <a:gd name="connsiteX1" fmla="*/ 125673 w 153661"/>
              <a:gd name="connsiteY1" fmla="*/ 47745 h 131710"/>
              <a:gd name="connsiteX2" fmla="*/ 122381 w 153661"/>
              <a:gd name="connsiteY2" fmla="*/ 38964 h 131710"/>
              <a:gd name="connsiteX3" fmla="*/ 119088 w 153661"/>
              <a:gd name="connsiteY3" fmla="*/ 30184 h 131710"/>
              <a:gd name="connsiteX4" fmla="*/ 117990 w 153661"/>
              <a:gd name="connsiteY4" fmla="*/ 25793 h 131710"/>
              <a:gd name="connsiteX5" fmla="*/ 105917 w 153661"/>
              <a:gd name="connsiteY5" fmla="*/ 13720 h 131710"/>
              <a:gd name="connsiteX6" fmla="*/ 89453 w 153661"/>
              <a:gd name="connsiteY6" fmla="*/ 9329 h 131710"/>
              <a:gd name="connsiteX7" fmla="*/ 9329 w 153661"/>
              <a:gd name="connsiteY7" fmla="*/ 9329 h 131710"/>
              <a:gd name="connsiteX8" fmla="*/ 9329 w 153661"/>
              <a:gd name="connsiteY8" fmla="*/ 77380 h 131710"/>
              <a:gd name="connsiteX9" fmla="*/ 77380 w 153661"/>
              <a:gd name="connsiteY9" fmla="*/ 77380 h 131710"/>
              <a:gd name="connsiteX10" fmla="*/ 77380 w 153661"/>
              <a:gd name="connsiteY10" fmla="*/ 122381 h 131710"/>
              <a:gd name="connsiteX11" fmla="*/ 152015 w 153661"/>
              <a:gd name="connsiteY11" fmla="*/ 122381 h 131710"/>
              <a:gd name="connsiteX12" fmla="*/ 139942 w 153661"/>
              <a:gd name="connsiteY12" fmla="*/ 88356 h 131710"/>
              <a:gd name="connsiteX13" fmla="*/ 127868 w 153661"/>
              <a:gd name="connsiteY13" fmla="*/ 54330 h 131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3661" h="131710">
                <a:moveTo>
                  <a:pt x="127868" y="54330"/>
                </a:moveTo>
                <a:cubicBezTo>
                  <a:pt x="127868" y="53233"/>
                  <a:pt x="126771" y="51038"/>
                  <a:pt x="125673" y="47745"/>
                </a:cubicBezTo>
                <a:cubicBezTo>
                  <a:pt x="124576" y="45550"/>
                  <a:pt x="123478" y="42257"/>
                  <a:pt x="122381" y="38964"/>
                </a:cubicBezTo>
                <a:cubicBezTo>
                  <a:pt x="121283" y="35672"/>
                  <a:pt x="120185" y="33476"/>
                  <a:pt x="119088" y="30184"/>
                </a:cubicBezTo>
                <a:cubicBezTo>
                  <a:pt x="119088" y="29086"/>
                  <a:pt x="117990" y="26891"/>
                  <a:pt x="117990" y="25793"/>
                </a:cubicBezTo>
                <a:cubicBezTo>
                  <a:pt x="114697" y="20305"/>
                  <a:pt x="110307" y="15915"/>
                  <a:pt x="105917" y="13720"/>
                </a:cubicBezTo>
                <a:cubicBezTo>
                  <a:pt x="100429" y="10427"/>
                  <a:pt x="94941" y="9329"/>
                  <a:pt x="89453" y="9329"/>
                </a:cubicBezTo>
                <a:lnTo>
                  <a:pt x="9329" y="9329"/>
                </a:lnTo>
                <a:lnTo>
                  <a:pt x="9329" y="77380"/>
                </a:lnTo>
                <a:lnTo>
                  <a:pt x="77380" y="77380"/>
                </a:lnTo>
                <a:lnTo>
                  <a:pt x="77380" y="122381"/>
                </a:lnTo>
                <a:lnTo>
                  <a:pt x="152015" y="122381"/>
                </a:lnTo>
                <a:cubicBezTo>
                  <a:pt x="147625" y="111405"/>
                  <a:pt x="144332" y="99331"/>
                  <a:pt x="139942" y="88356"/>
                </a:cubicBezTo>
                <a:cubicBezTo>
                  <a:pt x="135552" y="77380"/>
                  <a:pt x="132259" y="65306"/>
                  <a:pt x="127868" y="54330"/>
                </a:cubicBezTo>
                <a:close/>
              </a:path>
            </a:pathLst>
          </a:custGeom>
          <a:noFill/>
          <a:ln w="1079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50" name="Freeform: Shape 149">
            <a:extLst>
              <a:ext uri="{FF2B5EF4-FFF2-40B4-BE49-F238E27FC236}">
                <a16:creationId xmlns:a16="http://schemas.microsoft.com/office/drawing/2014/main" id="{DBC0658E-37B0-4457-BA72-59DB0A24400E}"/>
              </a:ext>
            </a:extLst>
          </p:cNvPr>
          <p:cNvSpPr/>
          <p:nvPr/>
        </p:nvSpPr>
        <p:spPr>
          <a:xfrm>
            <a:off x="3927084" y="2795139"/>
            <a:ext cx="54879" cy="54879"/>
          </a:xfrm>
          <a:custGeom>
            <a:avLst/>
            <a:gdLst>
              <a:gd name="connsiteX0" fmla="*/ 9329 w 54879"/>
              <a:gd name="connsiteY0" fmla="*/ 9329 h 54879"/>
              <a:gd name="connsiteX1" fmla="*/ 54330 w 54879"/>
              <a:gd name="connsiteY1" fmla="*/ 9329 h 54879"/>
              <a:gd name="connsiteX2" fmla="*/ 54330 w 54879"/>
              <a:gd name="connsiteY2" fmla="*/ 54330 h 54879"/>
              <a:gd name="connsiteX3" fmla="*/ 9329 w 54879"/>
              <a:gd name="connsiteY3" fmla="*/ 54330 h 54879"/>
            </a:gdLst>
            <a:ahLst/>
            <a:cxnLst>
              <a:cxn ang="0">
                <a:pos x="connsiteX0" y="connsiteY0"/>
              </a:cxn>
              <a:cxn ang="0">
                <a:pos x="connsiteX1" y="connsiteY1"/>
              </a:cxn>
              <a:cxn ang="0">
                <a:pos x="connsiteX2" y="connsiteY2"/>
              </a:cxn>
              <a:cxn ang="0">
                <a:pos x="connsiteX3" y="connsiteY3"/>
              </a:cxn>
            </a:cxnLst>
            <a:rect l="l" t="t" r="r" b="b"/>
            <a:pathLst>
              <a:path w="54879" h="54879">
                <a:moveTo>
                  <a:pt x="9329" y="9329"/>
                </a:moveTo>
                <a:lnTo>
                  <a:pt x="54330" y="9329"/>
                </a:lnTo>
                <a:lnTo>
                  <a:pt x="54330" y="54330"/>
                </a:lnTo>
                <a:lnTo>
                  <a:pt x="9329" y="54330"/>
                </a:lnTo>
                <a:close/>
              </a:path>
            </a:pathLst>
          </a:custGeom>
          <a:solidFill>
            <a:schemeClr val="accent3"/>
          </a:solidFill>
          <a:ln w="1079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51" name="Freeform: Shape 150">
            <a:extLst>
              <a:ext uri="{FF2B5EF4-FFF2-40B4-BE49-F238E27FC236}">
                <a16:creationId xmlns:a16="http://schemas.microsoft.com/office/drawing/2014/main" id="{B0CF3D17-BE24-48FC-BC9B-4A15A524A388}"/>
              </a:ext>
            </a:extLst>
          </p:cNvPr>
          <p:cNvSpPr/>
          <p:nvPr/>
        </p:nvSpPr>
        <p:spPr>
          <a:xfrm>
            <a:off x="3681226" y="2772090"/>
            <a:ext cx="351227" cy="285372"/>
          </a:xfrm>
          <a:custGeom>
            <a:avLst/>
            <a:gdLst>
              <a:gd name="connsiteX0" fmla="*/ 235432 w 351226"/>
              <a:gd name="connsiteY0" fmla="*/ 9329 h 285372"/>
              <a:gd name="connsiteX1" fmla="*/ 212382 w 351226"/>
              <a:gd name="connsiteY1" fmla="*/ 9329 h 285372"/>
              <a:gd name="connsiteX2" fmla="*/ 212382 w 351226"/>
              <a:gd name="connsiteY2" fmla="*/ 167382 h 285372"/>
              <a:gd name="connsiteX3" fmla="*/ 198114 w 351226"/>
              <a:gd name="connsiteY3" fmla="*/ 167382 h 285372"/>
              <a:gd name="connsiteX4" fmla="*/ 190431 w 351226"/>
              <a:gd name="connsiteY4" fmla="*/ 144332 h 285372"/>
              <a:gd name="connsiteX5" fmla="*/ 182748 w 351226"/>
              <a:gd name="connsiteY5" fmla="*/ 121283 h 285372"/>
              <a:gd name="connsiteX6" fmla="*/ 175065 w 351226"/>
              <a:gd name="connsiteY6" fmla="*/ 100429 h 285372"/>
              <a:gd name="connsiteX7" fmla="*/ 167381 w 351226"/>
              <a:gd name="connsiteY7" fmla="*/ 79575 h 285372"/>
              <a:gd name="connsiteX8" fmla="*/ 164089 w 351226"/>
              <a:gd name="connsiteY8" fmla="*/ 69697 h 285372"/>
              <a:gd name="connsiteX9" fmla="*/ 159698 w 351226"/>
              <a:gd name="connsiteY9" fmla="*/ 59818 h 285372"/>
              <a:gd name="connsiteX10" fmla="*/ 138844 w 351226"/>
              <a:gd name="connsiteY10" fmla="*/ 38964 h 285372"/>
              <a:gd name="connsiteX11" fmla="*/ 110307 w 351226"/>
              <a:gd name="connsiteY11" fmla="*/ 31281 h 285372"/>
              <a:gd name="connsiteX12" fmla="*/ 32379 w 351226"/>
              <a:gd name="connsiteY12" fmla="*/ 31281 h 285372"/>
              <a:gd name="connsiteX13" fmla="*/ 23598 w 351226"/>
              <a:gd name="connsiteY13" fmla="*/ 33476 h 285372"/>
              <a:gd name="connsiteX14" fmla="*/ 15915 w 351226"/>
              <a:gd name="connsiteY14" fmla="*/ 38964 h 285372"/>
              <a:gd name="connsiteX15" fmla="*/ 11525 w 351226"/>
              <a:gd name="connsiteY15" fmla="*/ 45550 h 285372"/>
              <a:gd name="connsiteX16" fmla="*/ 9329 w 351226"/>
              <a:gd name="connsiteY16" fmla="*/ 54330 h 285372"/>
              <a:gd name="connsiteX17" fmla="*/ 9329 w 351226"/>
              <a:gd name="connsiteY17" fmla="*/ 258481 h 285372"/>
              <a:gd name="connsiteX18" fmla="*/ 11525 w 351226"/>
              <a:gd name="connsiteY18" fmla="*/ 268360 h 285372"/>
              <a:gd name="connsiteX19" fmla="*/ 17013 w 351226"/>
              <a:gd name="connsiteY19" fmla="*/ 276043 h 285372"/>
              <a:gd name="connsiteX20" fmla="*/ 21403 w 351226"/>
              <a:gd name="connsiteY20" fmla="*/ 279335 h 285372"/>
              <a:gd name="connsiteX21" fmla="*/ 20305 w 351226"/>
              <a:gd name="connsiteY21" fmla="*/ 269457 h 285372"/>
              <a:gd name="connsiteX22" fmla="*/ 69697 w 351226"/>
              <a:gd name="connsiteY22" fmla="*/ 220066 h 285372"/>
              <a:gd name="connsiteX23" fmla="*/ 119088 w 351226"/>
              <a:gd name="connsiteY23" fmla="*/ 269457 h 285372"/>
              <a:gd name="connsiteX24" fmla="*/ 117990 w 351226"/>
              <a:gd name="connsiteY24" fmla="*/ 280433 h 285372"/>
              <a:gd name="connsiteX25" fmla="*/ 132259 w 351226"/>
              <a:gd name="connsiteY25" fmla="*/ 280433 h 285372"/>
              <a:gd name="connsiteX26" fmla="*/ 131161 w 351226"/>
              <a:gd name="connsiteY26" fmla="*/ 269457 h 285372"/>
              <a:gd name="connsiteX27" fmla="*/ 180552 w 351226"/>
              <a:gd name="connsiteY27" fmla="*/ 220066 h 285372"/>
              <a:gd name="connsiteX28" fmla="*/ 229944 w 351226"/>
              <a:gd name="connsiteY28" fmla="*/ 269457 h 285372"/>
              <a:gd name="connsiteX29" fmla="*/ 228846 w 351226"/>
              <a:gd name="connsiteY29" fmla="*/ 274945 h 285372"/>
              <a:gd name="connsiteX30" fmla="*/ 229944 w 351226"/>
              <a:gd name="connsiteY30" fmla="*/ 274945 h 285372"/>
              <a:gd name="connsiteX31" fmla="*/ 235432 w 351226"/>
              <a:gd name="connsiteY31" fmla="*/ 267262 h 285372"/>
              <a:gd name="connsiteX32" fmla="*/ 237627 w 351226"/>
              <a:gd name="connsiteY32" fmla="*/ 257384 h 285372"/>
              <a:gd name="connsiteX33" fmla="*/ 328726 w 351226"/>
              <a:gd name="connsiteY33" fmla="*/ 257384 h 285372"/>
              <a:gd name="connsiteX34" fmla="*/ 342995 w 351226"/>
              <a:gd name="connsiteY34" fmla="*/ 257384 h 285372"/>
              <a:gd name="connsiteX35" fmla="*/ 342995 w 351226"/>
              <a:gd name="connsiteY35" fmla="*/ 234334 h 285372"/>
              <a:gd name="connsiteX36" fmla="*/ 238724 w 351226"/>
              <a:gd name="connsiteY36" fmla="*/ 234334 h 285372"/>
              <a:gd name="connsiteX37" fmla="*/ 238724 w 351226"/>
              <a:gd name="connsiteY37" fmla="*/ 9329 h 285372"/>
              <a:gd name="connsiteX38" fmla="*/ 100429 w 351226"/>
              <a:gd name="connsiteY38" fmla="*/ 167382 h 285372"/>
              <a:gd name="connsiteX39" fmla="*/ 100429 w 351226"/>
              <a:gd name="connsiteY39" fmla="*/ 122381 h 285372"/>
              <a:gd name="connsiteX40" fmla="*/ 32379 w 351226"/>
              <a:gd name="connsiteY40" fmla="*/ 122381 h 285372"/>
              <a:gd name="connsiteX41" fmla="*/ 32379 w 351226"/>
              <a:gd name="connsiteY41" fmla="*/ 54330 h 285372"/>
              <a:gd name="connsiteX42" fmla="*/ 111405 w 351226"/>
              <a:gd name="connsiteY42" fmla="*/ 54330 h 285372"/>
              <a:gd name="connsiteX43" fmla="*/ 127868 w 351226"/>
              <a:gd name="connsiteY43" fmla="*/ 58721 h 285372"/>
              <a:gd name="connsiteX44" fmla="*/ 139942 w 351226"/>
              <a:gd name="connsiteY44" fmla="*/ 70794 h 285372"/>
              <a:gd name="connsiteX45" fmla="*/ 143235 w 351226"/>
              <a:gd name="connsiteY45" fmla="*/ 77380 h 285372"/>
              <a:gd name="connsiteX46" fmla="*/ 146527 w 351226"/>
              <a:gd name="connsiteY46" fmla="*/ 86160 h 285372"/>
              <a:gd name="connsiteX47" fmla="*/ 149820 w 351226"/>
              <a:gd name="connsiteY47" fmla="*/ 94941 h 285372"/>
              <a:gd name="connsiteX48" fmla="*/ 152015 w 351226"/>
              <a:gd name="connsiteY48" fmla="*/ 101527 h 285372"/>
              <a:gd name="connsiteX49" fmla="*/ 164089 w 351226"/>
              <a:gd name="connsiteY49" fmla="*/ 135552 h 285372"/>
              <a:gd name="connsiteX50" fmla="*/ 176162 w 351226"/>
              <a:gd name="connsiteY50" fmla="*/ 169577 h 285372"/>
              <a:gd name="connsiteX51" fmla="*/ 100429 w 351226"/>
              <a:gd name="connsiteY51" fmla="*/ 169577 h 285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351226" h="285372">
                <a:moveTo>
                  <a:pt x="235432" y="9329"/>
                </a:moveTo>
                <a:lnTo>
                  <a:pt x="212382" y="9329"/>
                </a:lnTo>
                <a:lnTo>
                  <a:pt x="212382" y="167382"/>
                </a:lnTo>
                <a:lnTo>
                  <a:pt x="198114" y="167382"/>
                </a:lnTo>
                <a:cubicBezTo>
                  <a:pt x="195919" y="159699"/>
                  <a:pt x="192626" y="152016"/>
                  <a:pt x="190431" y="144332"/>
                </a:cubicBezTo>
                <a:cubicBezTo>
                  <a:pt x="188236" y="136649"/>
                  <a:pt x="184943" y="128966"/>
                  <a:pt x="182748" y="121283"/>
                </a:cubicBezTo>
                <a:cubicBezTo>
                  <a:pt x="180552" y="114698"/>
                  <a:pt x="178357" y="107015"/>
                  <a:pt x="175065" y="100429"/>
                </a:cubicBezTo>
                <a:cubicBezTo>
                  <a:pt x="172869" y="93844"/>
                  <a:pt x="169577" y="87258"/>
                  <a:pt x="167381" y="79575"/>
                </a:cubicBezTo>
                <a:cubicBezTo>
                  <a:pt x="166284" y="76282"/>
                  <a:pt x="165186" y="72989"/>
                  <a:pt x="164089" y="69697"/>
                </a:cubicBezTo>
                <a:cubicBezTo>
                  <a:pt x="162991" y="66404"/>
                  <a:pt x="161894" y="63111"/>
                  <a:pt x="159698" y="59818"/>
                </a:cubicBezTo>
                <a:cubicBezTo>
                  <a:pt x="154210" y="51038"/>
                  <a:pt x="147625" y="44452"/>
                  <a:pt x="138844" y="38964"/>
                </a:cubicBezTo>
                <a:cubicBezTo>
                  <a:pt x="130064" y="33476"/>
                  <a:pt x="121283" y="31281"/>
                  <a:pt x="110307" y="31281"/>
                </a:cubicBezTo>
                <a:lnTo>
                  <a:pt x="32379" y="31281"/>
                </a:lnTo>
                <a:cubicBezTo>
                  <a:pt x="29086" y="31281"/>
                  <a:pt x="25793" y="32379"/>
                  <a:pt x="23598" y="33476"/>
                </a:cubicBezTo>
                <a:cubicBezTo>
                  <a:pt x="20305" y="34574"/>
                  <a:pt x="18110" y="36769"/>
                  <a:pt x="15915" y="38964"/>
                </a:cubicBezTo>
                <a:cubicBezTo>
                  <a:pt x="13720" y="41159"/>
                  <a:pt x="12622" y="43355"/>
                  <a:pt x="11525" y="45550"/>
                </a:cubicBezTo>
                <a:cubicBezTo>
                  <a:pt x="10427" y="48843"/>
                  <a:pt x="9329" y="51038"/>
                  <a:pt x="9329" y="54330"/>
                </a:cubicBezTo>
                <a:lnTo>
                  <a:pt x="9329" y="258481"/>
                </a:lnTo>
                <a:cubicBezTo>
                  <a:pt x="9329" y="261774"/>
                  <a:pt x="10427" y="265067"/>
                  <a:pt x="11525" y="268360"/>
                </a:cubicBezTo>
                <a:cubicBezTo>
                  <a:pt x="12622" y="271652"/>
                  <a:pt x="14817" y="273848"/>
                  <a:pt x="17013" y="276043"/>
                </a:cubicBezTo>
                <a:cubicBezTo>
                  <a:pt x="18110" y="277140"/>
                  <a:pt x="19208" y="278238"/>
                  <a:pt x="21403" y="279335"/>
                </a:cubicBezTo>
                <a:cubicBezTo>
                  <a:pt x="20305" y="274945"/>
                  <a:pt x="20305" y="272750"/>
                  <a:pt x="20305" y="269457"/>
                </a:cubicBezTo>
                <a:cubicBezTo>
                  <a:pt x="20305" y="242018"/>
                  <a:pt x="42257" y="220066"/>
                  <a:pt x="69697" y="220066"/>
                </a:cubicBezTo>
                <a:cubicBezTo>
                  <a:pt x="97136" y="220066"/>
                  <a:pt x="119088" y="242018"/>
                  <a:pt x="119088" y="269457"/>
                </a:cubicBezTo>
                <a:cubicBezTo>
                  <a:pt x="119088" y="273848"/>
                  <a:pt x="117990" y="277140"/>
                  <a:pt x="117990" y="280433"/>
                </a:cubicBezTo>
                <a:lnTo>
                  <a:pt x="132259" y="280433"/>
                </a:lnTo>
                <a:cubicBezTo>
                  <a:pt x="131161" y="277140"/>
                  <a:pt x="131161" y="272750"/>
                  <a:pt x="131161" y="269457"/>
                </a:cubicBezTo>
                <a:cubicBezTo>
                  <a:pt x="131161" y="242018"/>
                  <a:pt x="153113" y="220066"/>
                  <a:pt x="180552" y="220066"/>
                </a:cubicBezTo>
                <a:cubicBezTo>
                  <a:pt x="207992" y="220066"/>
                  <a:pt x="229944" y="242018"/>
                  <a:pt x="229944" y="269457"/>
                </a:cubicBezTo>
                <a:cubicBezTo>
                  <a:pt x="229944" y="271652"/>
                  <a:pt x="229944" y="273848"/>
                  <a:pt x="228846" y="274945"/>
                </a:cubicBezTo>
                <a:cubicBezTo>
                  <a:pt x="228846" y="274945"/>
                  <a:pt x="228846" y="274945"/>
                  <a:pt x="229944" y="274945"/>
                </a:cubicBezTo>
                <a:cubicBezTo>
                  <a:pt x="232139" y="272750"/>
                  <a:pt x="234334" y="270555"/>
                  <a:pt x="235432" y="267262"/>
                </a:cubicBezTo>
                <a:cubicBezTo>
                  <a:pt x="236529" y="263969"/>
                  <a:pt x="237627" y="261774"/>
                  <a:pt x="237627" y="257384"/>
                </a:cubicBezTo>
                <a:lnTo>
                  <a:pt x="328726" y="257384"/>
                </a:lnTo>
                <a:lnTo>
                  <a:pt x="342995" y="257384"/>
                </a:lnTo>
                <a:lnTo>
                  <a:pt x="342995" y="234334"/>
                </a:lnTo>
                <a:lnTo>
                  <a:pt x="238724" y="234334"/>
                </a:lnTo>
                <a:lnTo>
                  <a:pt x="238724" y="9329"/>
                </a:lnTo>
                <a:close/>
                <a:moveTo>
                  <a:pt x="100429" y="167382"/>
                </a:moveTo>
                <a:lnTo>
                  <a:pt x="100429" y="122381"/>
                </a:lnTo>
                <a:lnTo>
                  <a:pt x="32379" y="122381"/>
                </a:lnTo>
                <a:lnTo>
                  <a:pt x="32379" y="54330"/>
                </a:lnTo>
                <a:lnTo>
                  <a:pt x="111405" y="54330"/>
                </a:lnTo>
                <a:cubicBezTo>
                  <a:pt x="117990" y="54330"/>
                  <a:pt x="123478" y="55428"/>
                  <a:pt x="127868" y="58721"/>
                </a:cubicBezTo>
                <a:cubicBezTo>
                  <a:pt x="133356" y="62014"/>
                  <a:pt x="136649" y="66404"/>
                  <a:pt x="139942" y="70794"/>
                </a:cubicBezTo>
                <a:cubicBezTo>
                  <a:pt x="141039" y="72989"/>
                  <a:pt x="142137" y="75185"/>
                  <a:pt x="143235" y="77380"/>
                </a:cubicBezTo>
                <a:cubicBezTo>
                  <a:pt x="144332" y="79575"/>
                  <a:pt x="145430" y="82868"/>
                  <a:pt x="146527" y="86160"/>
                </a:cubicBezTo>
                <a:cubicBezTo>
                  <a:pt x="147625" y="89453"/>
                  <a:pt x="148723" y="91648"/>
                  <a:pt x="149820" y="94941"/>
                </a:cubicBezTo>
                <a:cubicBezTo>
                  <a:pt x="150918" y="97136"/>
                  <a:pt x="150918" y="99331"/>
                  <a:pt x="152015" y="101527"/>
                </a:cubicBezTo>
                <a:cubicBezTo>
                  <a:pt x="156406" y="112502"/>
                  <a:pt x="159698" y="124576"/>
                  <a:pt x="164089" y="135552"/>
                </a:cubicBezTo>
                <a:cubicBezTo>
                  <a:pt x="168479" y="146528"/>
                  <a:pt x="171772" y="157503"/>
                  <a:pt x="176162" y="169577"/>
                </a:cubicBezTo>
                <a:lnTo>
                  <a:pt x="100429" y="169577"/>
                </a:lnTo>
                <a:close/>
              </a:path>
            </a:pathLst>
          </a:custGeom>
          <a:solidFill>
            <a:schemeClr val="accent5"/>
          </a:solidFill>
          <a:ln w="1079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52" name="Freeform: Shape 151">
            <a:extLst>
              <a:ext uri="{FF2B5EF4-FFF2-40B4-BE49-F238E27FC236}">
                <a16:creationId xmlns:a16="http://schemas.microsoft.com/office/drawing/2014/main" id="{1B10D586-BA7D-4780-8C9E-24F7B1966164}"/>
              </a:ext>
            </a:extLst>
          </p:cNvPr>
          <p:cNvSpPr/>
          <p:nvPr/>
        </p:nvSpPr>
        <p:spPr>
          <a:xfrm>
            <a:off x="3927084" y="2863189"/>
            <a:ext cx="54879" cy="54879"/>
          </a:xfrm>
          <a:custGeom>
            <a:avLst/>
            <a:gdLst>
              <a:gd name="connsiteX0" fmla="*/ 9329 w 54879"/>
              <a:gd name="connsiteY0" fmla="*/ 9329 h 54879"/>
              <a:gd name="connsiteX1" fmla="*/ 54330 w 54879"/>
              <a:gd name="connsiteY1" fmla="*/ 9329 h 54879"/>
              <a:gd name="connsiteX2" fmla="*/ 54330 w 54879"/>
              <a:gd name="connsiteY2" fmla="*/ 54330 h 54879"/>
              <a:gd name="connsiteX3" fmla="*/ 9329 w 54879"/>
              <a:gd name="connsiteY3" fmla="*/ 54330 h 54879"/>
            </a:gdLst>
            <a:ahLst/>
            <a:cxnLst>
              <a:cxn ang="0">
                <a:pos x="connsiteX0" y="connsiteY0"/>
              </a:cxn>
              <a:cxn ang="0">
                <a:pos x="connsiteX1" y="connsiteY1"/>
              </a:cxn>
              <a:cxn ang="0">
                <a:pos x="connsiteX2" y="connsiteY2"/>
              </a:cxn>
              <a:cxn ang="0">
                <a:pos x="connsiteX3" y="connsiteY3"/>
              </a:cxn>
            </a:cxnLst>
            <a:rect l="l" t="t" r="r" b="b"/>
            <a:pathLst>
              <a:path w="54879" h="54879">
                <a:moveTo>
                  <a:pt x="9329" y="9329"/>
                </a:moveTo>
                <a:lnTo>
                  <a:pt x="54330" y="9329"/>
                </a:lnTo>
                <a:lnTo>
                  <a:pt x="54330" y="54330"/>
                </a:lnTo>
                <a:lnTo>
                  <a:pt x="9329" y="54330"/>
                </a:lnTo>
                <a:close/>
              </a:path>
            </a:pathLst>
          </a:custGeom>
          <a:solidFill>
            <a:schemeClr val="accent3"/>
          </a:solidFill>
          <a:ln w="1079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53" name="Freeform: Shape 152">
            <a:extLst>
              <a:ext uri="{FF2B5EF4-FFF2-40B4-BE49-F238E27FC236}">
                <a16:creationId xmlns:a16="http://schemas.microsoft.com/office/drawing/2014/main" id="{3ED26D32-2153-43AC-B655-5D1666BCB801}"/>
              </a:ext>
            </a:extLst>
          </p:cNvPr>
          <p:cNvSpPr/>
          <p:nvPr/>
        </p:nvSpPr>
        <p:spPr>
          <a:xfrm>
            <a:off x="3927084" y="2930142"/>
            <a:ext cx="98783" cy="54879"/>
          </a:xfrm>
          <a:custGeom>
            <a:avLst/>
            <a:gdLst>
              <a:gd name="connsiteX0" fmla="*/ 9329 w 98782"/>
              <a:gd name="connsiteY0" fmla="*/ 55428 h 54879"/>
              <a:gd name="connsiteX1" fmla="*/ 55428 w 98782"/>
              <a:gd name="connsiteY1" fmla="*/ 55428 h 54879"/>
              <a:gd name="connsiteX2" fmla="*/ 91648 w 98782"/>
              <a:gd name="connsiteY2" fmla="*/ 55428 h 54879"/>
              <a:gd name="connsiteX3" fmla="*/ 91648 w 98782"/>
              <a:gd name="connsiteY3" fmla="*/ 9329 h 54879"/>
              <a:gd name="connsiteX4" fmla="*/ 9329 w 98782"/>
              <a:gd name="connsiteY4" fmla="*/ 9329 h 54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782" h="54879">
                <a:moveTo>
                  <a:pt x="9329" y="55428"/>
                </a:moveTo>
                <a:lnTo>
                  <a:pt x="55428" y="55428"/>
                </a:lnTo>
                <a:lnTo>
                  <a:pt x="91648" y="55428"/>
                </a:lnTo>
                <a:lnTo>
                  <a:pt x="91648" y="9329"/>
                </a:lnTo>
                <a:lnTo>
                  <a:pt x="9329" y="9329"/>
                </a:lnTo>
                <a:close/>
              </a:path>
            </a:pathLst>
          </a:custGeom>
          <a:solidFill>
            <a:schemeClr val="accent3"/>
          </a:solidFill>
          <a:ln w="1079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54" name="Freeform: Shape 153">
            <a:extLst>
              <a:ext uri="{FF2B5EF4-FFF2-40B4-BE49-F238E27FC236}">
                <a16:creationId xmlns:a16="http://schemas.microsoft.com/office/drawing/2014/main" id="{D66BD257-6204-49AF-89C8-8085E05D2C26}"/>
              </a:ext>
            </a:extLst>
          </p:cNvPr>
          <p:cNvSpPr/>
          <p:nvPr/>
        </p:nvSpPr>
        <p:spPr>
          <a:xfrm>
            <a:off x="3703177" y="2993802"/>
            <a:ext cx="87807" cy="87807"/>
          </a:xfrm>
          <a:custGeom>
            <a:avLst/>
            <a:gdLst>
              <a:gd name="connsiteX0" fmla="*/ 47745 w 87806"/>
              <a:gd name="connsiteY0" fmla="*/ 9329 h 87806"/>
              <a:gd name="connsiteX1" fmla="*/ 9329 w 87806"/>
              <a:gd name="connsiteY1" fmla="*/ 47745 h 87806"/>
              <a:gd name="connsiteX2" fmla="*/ 11525 w 87806"/>
              <a:gd name="connsiteY2" fmla="*/ 58721 h 87806"/>
              <a:gd name="connsiteX3" fmla="*/ 47745 w 87806"/>
              <a:gd name="connsiteY3" fmla="*/ 86160 h 87806"/>
              <a:gd name="connsiteX4" fmla="*/ 83965 w 87806"/>
              <a:gd name="connsiteY4" fmla="*/ 58721 h 87806"/>
              <a:gd name="connsiteX5" fmla="*/ 86160 w 87806"/>
              <a:gd name="connsiteY5" fmla="*/ 47745 h 87806"/>
              <a:gd name="connsiteX6" fmla="*/ 47745 w 87806"/>
              <a:gd name="connsiteY6" fmla="*/ 9329 h 87806"/>
              <a:gd name="connsiteX7" fmla="*/ 47745 w 87806"/>
              <a:gd name="connsiteY7" fmla="*/ 64209 h 87806"/>
              <a:gd name="connsiteX8" fmla="*/ 31281 w 87806"/>
              <a:gd name="connsiteY8" fmla="*/ 47745 h 87806"/>
              <a:gd name="connsiteX9" fmla="*/ 47745 w 87806"/>
              <a:gd name="connsiteY9" fmla="*/ 31281 h 87806"/>
              <a:gd name="connsiteX10" fmla="*/ 64209 w 87806"/>
              <a:gd name="connsiteY10" fmla="*/ 47745 h 87806"/>
              <a:gd name="connsiteX11" fmla="*/ 47745 w 87806"/>
              <a:gd name="connsiteY11" fmla="*/ 64209 h 87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7806" h="87806">
                <a:moveTo>
                  <a:pt x="47745" y="9329"/>
                </a:moveTo>
                <a:cubicBezTo>
                  <a:pt x="26891" y="9329"/>
                  <a:pt x="9329" y="26891"/>
                  <a:pt x="9329" y="47745"/>
                </a:cubicBezTo>
                <a:cubicBezTo>
                  <a:pt x="9329" y="52135"/>
                  <a:pt x="10427" y="55428"/>
                  <a:pt x="11525" y="58721"/>
                </a:cubicBezTo>
                <a:cubicBezTo>
                  <a:pt x="15915" y="74087"/>
                  <a:pt x="31281" y="86160"/>
                  <a:pt x="47745" y="86160"/>
                </a:cubicBezTo>
                <a:cubicBezTo>
                  <a:pt x="65306" y="86160"/>
                  <a:pt x="79575" y="75185"/>
                  <a:pt x="83965" y="58721"/>
                </a:cubicBezTo>
                <a:cubicBezTo>
                  <a:pt x="85063" y="55428"/>
                  <a:pt x="86160" y="51038"/>
                  <a:pt x="86160" y="47745"/>
                </a:cubicBezTo>
                <a:cubicBezTo>
                  <a:pt x="86160" y="26891"/>
                  <a:pt x="68599" y="9329"/>
                  <a:pt x="47745" y="9329"/>
                </a:cubicBezTo>
                <a:close/>
                <a:moveTo>
                  <a:pt x="47745" y="64209"/>
                </a:moveTo>
                <a:cubicBezTo>
                  <a:pt x="38964" y="64209"/>
                  <a:pt x="31281" y="56526"/>
                  <a:pt x="31281" y="47745"/>
                </a:cubicBezTo>
                <a:cubicBezTo>
                  <a:pt x="31281" y="38964"/>
                  <a:pt x="38964" y="31281"/>
                  <a:pt x="47745" y="31281"/>
                </a:cubicBezTo>
                <a:cubicBezTo>
                  <a:pt x="56526" y="31281"/>
                  <a:pt x="64209" y="38964"/>
                  <a:pt x="64209" y="47745"/>
                </a:cubicBezTo>
                <a:cubicBezTo>
                  <a:pt x="64209" y="56526"/>
                  <a:pt x="56526" y="64209"/>
                  <a:pt x="47745" y="64209"/>
                </a:cubicBezTo>
                <a:close/>
              </a:path>
            </a:pathLst>
          </a:custGeom>
          <a:solidFill>
            <a:schemeClr val="bg2">
              <a:lumMod val="10000"/>
            </a:schemeClr>
          </a:solidFill>
          <a:ln w="1079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55" name="Freeform: Shape 154">
            <a:extLst>
              <a:ext uri="{FF2B5EF4-FFF2-40B4-BE49-F238E27FC236}">
                <a16:creationId xmlns:a16="http://schemas.microsoft.com/office/drawing/2014/main" id="{A1998B00-E637-4CAD-945A-0C1F957C2B95}"/>
              </a:ext>
            </a:extLst>
          </p:cNvPr>
          <p:cNvSpPr/>
          <p:nvPr/>
        </p:nvSpPr>
        <p:spPr>
          <a:xfrm>
            <a:off x="3812936" y="2993802"/>
            <a:ext cx="87807" cy="87807"/>
          </a:xfrm>
          <a:custGeom>
            <a:avLst/>
            <a:gdLst>
              <a:gd name="connsiteX0" fmla="*/ 47745 w 87806"/>
              <a:gd name="connsiteY0" fmla="*/ 9329 h 87806"/>
              <a:gd name="connsiteX1" fmla="*/ 9329 w 87806"/>
              <a:gd name="connsiteY1" fmla="*/ 47745 h 87806"/>
              <a:gd name="connsiteX2" fmla="*/ 11525 w 87806"/>
              <a:gd name="connsiteY2" fmla="*/ 58721 h 87806"/>
              <a:gd name="connsiteX3" fmla="*/ 47745 w 87806"/>
              <a:gd name="connsiteY3" fmla="*/ 86160 h 87806"/>
              <a:gd name="connsiteX4" fmla="*/ 83965 w 87806"/>
              <a:gd name="connsiteY4" fmla="*/ 58721 h 87806"/>
              <a:gd name="connsiteX5" fmla="*/ 86160 w 87806"/>
              <a:gd name="connsiteY5" fmla="*/ 47745 h 87806"/>
              <a:gd name="connsiteX6" fmla="*/ 47745 w 87806"/>
              <a:gd name="connsiteY6" fmla="*/ 9329 h 87806"/>
              <a:gd name="connsiteX7" fmla="*/ 47745 w 87806"/>
              <a:gd name="connsiteY7" fmla="*/ 64209 h 87806"/>
              <a:gd name="connsiteX8" fmla="*/ 31281 w 87806"/>
              <a:gd name="connsiteY8" fmla="*/ 47745 h 87806"/>
              <a:gd name="connsiteX9" fmla="*/ 47745 w 87806"/>
              <a:gd name="connsiteY9" fmla="*/ 31281 h 87806"/>
              <a:gd name="connsiteX10" fmla="*/ 64209 w 87806"/>
              <a:gd name="connsiteY10" fmla="*/ 47745 h 87806"/>
              <a:gd name="connsiteX11" fmla="*/ 47745 w 87806"/>
              <a:gd name="connsiteY11" fmla="*/ 64209 h 87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7806" h="87806">
                <a:moveTo>
                  <a:pt x="47745" y="9329"/>
                </a:moveTo>
                <a:cubicBezTo>
                  <a:pt x="26891" y="9329"/>
                  <a:pt x="9329" y="26891"/>
                  <a:pt x="9329" y="47745"/>
                </a:cubicBezTo>
                <a:cubicBezTo>
                  <a:pt x="9329" y="52135"/>
                  <a:pt x="10427" y="55428"/>
                  <a:pt x="11525" y="58721"/>
                </a:cubicBezTo>
                <a:cubicBezTo>
                  <a:pt x="15915" y="74087"/>
                  <a:pt x="31281" y="86160"/>
                  <a:pt x="47745" y="86160"/>
                </a:cubicBezTo>
                <a:cubicBezTo>
                  <a:pt x="65306" y="86160"/>
                  <a:pt x="79575" y="74087"/>
                  <a:pt x="83965" y="58721"/>
                </a:cubicBezTo>
                <a:cubicBezTo>
                  <a:pt x="85063" y="55428"/>
                  <a:pt x="86160" y="52135"/>
                  <a:pt x="86160" y="47745"/>
                </a:cubicBezTo>
                <a:cubicBezTo>
                  <a:pt x="86160" y="26891"/>
                  <a:pt x="68599" y="9329"/>
                  <a:pt x="47745" y="9329"/>
                </a:cubicBezTo>
                <a:close/>
                <a:moveTo>
                  <a:pt x="47745" y="64209"/>
                </a:moveTo>
                <a:cubicBezTo>
                  <a:pt x="38964" y="64209"/>
                  <a:pt x="31281" y="56526"/>
                  <a:pt x="31281" y="47745"/>
                </a:cubicBezTo>
                <a:cubicBezTo>
                  <a:pt x="31281" y="38964"/>
                  <a:pt x="38964" y="31281"/>
                  <a:pt x="47745" y="31281"/>
                </a:cubicBezTo>
                <a:cubicBezTo>
                  <a:pt x="56526" y="31281"/>
                  <a:pt x="64209" y="38964"/>
                  <a:pt x="64209" y="47745"/>
                </a:cubicBezTo>
                <a:cubicBezTo>
                  <a:pt x="64209" y="56526"/>
                  <a:pt x="56526" y="64209"/>
                  <a:pt x="47745" y="64209"/>
                </a:cubicBezTo>
                <a:close/>
              </a:path>
            </a:pathLst>
          </a:custGeom>
          <a:solidFill>
            <a:schemeClr val="bg2">
              <a:lumMod val="10000"/>
            </a:schemeClr>
          </a:solidFill>
          <a:ln w="1079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nvGrpSpPr>
          <p:cNvPr id="156" name="Group 155">
            <a:extLst>
              <a:ext uri="{FF2B5EF4-FFF2-40B4-BE49-F238E27FC236}">
                <a16:creationId xmlns:a16="http://schemas.microsoft.com/office/drawing/2014/main" id="{4762B1E7-48C2-4BFF-BED4-60D4682FCEF7}"/>
              </a:ext>
            </a:extLst>
          </p:cNvPr>
          <p:cNvGrpSpPr/>
          <p:nvPr/>
        </p:nvGrpSpPr>
        <p:grpSpPr>
          <a:xfrm>
            <a:off x="2596843" y="2802243"/>
            <a:ext cx="407761" cy="254371"/>
            <a:chOff x="2597788" y="2500734"/>
            <a:chExt cx="407761" cy="254371"/>
          </a:xfrm>
        </p:grpSpPr>
        <p:sp>
          <p:nvSpPr>
            <p:cNvPr id="157" name="Freeform: Shape 156">
              <a:extLst>
                <a:ext uri="{FF2B5EF4-FFF2-40B4-BE49-F238E27FC236}">
                  <a16:creationId xmlns:a16="http://schemas.microsoft.com/office/drawing/2014/main" id="{93A95F45-EB67-470C-9713-F34BD920E35F}"/>
                </a:ext>
              </a:extLst>
            </p:cNvPr>
            <p:cNvSpPr/>
            <p:nvPr/>
          </p:nvSpPr>
          <p:spPr>
            <a:xfrm>
              <a:off x="2597788" y="2566473"/>
              <a:ext cx="160394" cy="20332"/>
            </a:xfrm>
            <a:custGeom>
              <a:avLst/>
              <a:gdLst>
                <a:gd name="connsiteX0" fmla="*/ 1776 w 338137"/>
                <a:gd name="connsiteY0" fmla="*/ 1776 h 42862"/>
                <a:gd name="connsiteX1" fmla="*/ 340866 w 338137"/>
                <a:gd name="connsiteY1" fmla="*/ 1776 h 42862"/>
                <a:gd name="connsiteX2" fmla="*/ 340866 w 338137"/>
                <a:gd name="connsiteY2" fmla="*/ 41305 h 42862"/>
                <a:gd name="connsiteX3" fmla="*/ 1776 w 338137"/>
                <a:gd name="connsiteY3" fmla="*/ 41305 h 42862"/>
              </a:gdLst>
              <a:ahLst/>
              <a:cxnLst>
                <a:cxn ang="0">
                  <a:pos x="connsiteX0" y="connsiteY0"/>
                </a:cxn>
                <a:cxn ang="0">
                  <a:pos x="connsiteX1" y="connsiteY1"/>
                </a:cxn>
                <a:cxn ang="0">
                  <a:pos x="connsiteX2" y="connsiteY2"/>
                </a:cxn>
                <a:cxn ang="0">
                  <a:pos x="connsiteX3" y="connsiteY3"/>
                </a:cxn>
              </a:cxnLst>
              <a:rect l="l" t="t" r="r" b="b"/>
              <a:pathLst>
                <a:path w="338137" h="42862">
                  <a:moveTo>
                    <a:pt x="1776" y="1776"/>
                  </a:moveTo>
                  <a:lnTo>
                    <a:pt x="340866" y="1776"/>
                  </a:lnTo>
                  <a:lnTo>
                    <a:pt x="340866" y="41305"/>
                  </a:lnTo>
                  <a:lnTo>
                    <a:pt x="1776" y="41305"/>
                  </a:lnTo>
                  <a:close/>
                </a:path>
              </a:pathLst>
            </a:custGeom>
            <a:solidFill>
              <a:schemeClr val="accent5"/>
            </a:solidFill>
            <a:ln w="4736" cap="flat">
              <a:solidFill>
                <a:schemeClr val="accent5"/>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58" name="Freeform: Shape 157">
              <a:extLst>
                <a:ext uri="{FF2B5EF4-FFF2-40B4-BE49-F238E27FC236}">
                  <a16:creationId xmlns:a16="http://schemas.microsoft.com/office/drawing/2014/main" id="{86149942-61C0-49E9-8F21-4B27719C2D49}"/>
                </a:ext>
              </a:extLst>
            </p:cNvPr>
            <p:cNvSpPr/>
            <p:nvPr/>
          </p:nvSpPr>
          <p:spPr>
            <a:xfrm>
              <a:off x="2664882" y="2500734"/>
              <a:ext cx="27109" cy="42923"/>
            </a:xfrm>
            <a:custGeom>
              <a:avLst/>
              <a:gdLst>
                <a:gd name="connsiteX0" fmla="*/ 58450 w 57150"/>
                <a:gd name="connsiteY0" fmla="*/ 88930 h 90487"/>
                <a:gd name="connsiteX1" fmla="*/ 58450 w 57150"/>
                <a:gd name="connsiteY1" fmla="*/ 32256 h 90487"/>
                <a:gd name="connsiteX2" fmla="*/ 56545 w 57150"/>
                <a:gd name="connsiteY2" fmla="*/ 20350 h 90487"/>
                <a:gd name="connsiteX3" fmla="*/ 50830 w 57150"/>
                <a:gd name="connsiteY3" fmla="*/ 10825 h 90487"/>
                <a:gd name="connsiteX4" fmla="*/ 41781 w 57150"/>
                <a:gd name="connsiteY4" fmla="*/ 4634 h 90487"/>
                <a:gd name="connsiteX5" fmla="*/ 30351 w 57150"/>
                <a:gd name="connsiteY5" fmla="*/ 1776 h 90487"/>
                <a:gd name="connsiteX6" fmla="*/ 18445 w 57150"/>
                <a:gd name="connsiteY6" fmla="*/ 4157 h 90487"/>
                <a:gd name="connsiteX7" fmla="*/ 9396 w 57150"/>
                <a:gd name="connsiteY7" fmla="*/ 10349 h 90487"/>
                <a:gd name="connsiteX8" fmla="*/ 3681 w 57150"/>
                <a:gd name="connsiteY8" fmla="*/ 19874 h 90487"/>
                <a:gd name="connsiteX9" fmla="*/ 1776 w 57150"/>
                <a:gd name="connsiteY9" fmla="*/ 31780 h 90487"/>
                <a:gd name="connsiteX10" fmla="*/ 1776 w 57150"/>
                <a:gd name="connsiteY10" fmla="*/ 88454 h 90487"/>
                <a:gd name="connsiteX11" fmla="*/ 58450 w 57150"/>
                <a:gd name="connsiteY11" fmla="*/ 88454 h 90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150" h="90487">
                  <a:moveTo>
                    <a:pt x="58450" y="88930"/>
                  </a:moveTo>
                  <a:lnTo>
                    <a:pt x="58450" y="32256"/>
                  </a:lnTo>
                  <a:cubicBezTo>
                    <a:pt x="58450" y="27970"/>
                    <a:pt x="57974" y="24160"/>
                    <a:pt x="56545" y="20350"/>
                  </a:cubicBezTo>
                  <a:cubicBezTo>
                    <a:pt x="55116" y="16540"/>
                    <a:pt x="53687" y="13206"/>
                    <a:pt x="50830" y="10825"/>
                  </a:cubicBezTo>
                  <a:cubicBezTo>
                    <a:pt x="47972" y="8444"/>
                    <a:pt x="45591" y="6062"/>
                    <a:pt x="41781" y="4634"/>
                  </a:cubicBezTo>
                  <a:cubicBezTo>
                    <a:pt x="38924" y="2729"/>
                    <a:pt x="34637" y="1776"/>
                    <a:pt x="30351" y="1776"/>
                  </a:cubicBezTo>
                  <a:cubicBezTo>
                    <a:pt x="26065" y="1776"/>
                    <a:pt x="21779" y="2729"/>
                    <a:pt x="18445" y="4157"/>
                  </a:cubicBezTo>
                  <a:cubicBezTo>
                    <a:pt x="14635" y="5586"/>
                    <a:pt x="11777" y="7967"/>
                    <a:pt x="9396" y="10349"/>
                  </a:cubicBezTo>
                  <a:cubicBezTo>
                    <a:pt x="7015" y="13206"/>
                    <a:pt x="4634" y="16064"/>
                    <a:pt x="3681" y="19874"/>
                  </a:cubicBezTo>
                  <a:cubicBezTo>
                    <a:pt x="2252" y="23684"/>
                    <a:pt x="1776" y="27494"/>
                    <a:pt x="1776" y="31780"/>
                  </a:cubicBezTo>
                  <a:lnTo>
                    <a:pt x="1776" y="88454"/>
                  </a:lnTo>
                  <a:lnTo>
                    <a:pt x="58450" y="88454"/>
                  </a:lnTo>
                  <a:close/>
                </a:path>
              </a:pathLst>
            </a:custGeom>
            <a:solidFill>
              <a:schemeClr val="accent3"/>
            </a:solidFill>
            <a:ln w="473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59" name="Freeform: Shape 158">
              <a:extLst>
                <a:ext uri="{FF2B5EF4-FFF2-40B4-BE49-F238E27FC236}">
                  <a16:creationId xmlns:a16="http://schemas.microsoft.com/office/drawing/2014/main" id="{9C67AFC2-2E0D-4C88-8865-7415630EFD99}"/>
                </a:ext>
              </a:extLst>
            </p:cNvPr>
            <p:cNvSpPr/>
            <p:nvPr/>
          </p:nvSpPr>
          <p:spPr>
            <a:xfrm>
              <a:off x="2664430" y="2608265"/>
              <a:ext cx="27109" cy="40663"/>
            </a:xfrm>
            <a:custGeom>
              <a:avLst/>
              <a:gdLst>
                <a:gd name="connsiteX0" fmla="*/ 1776 w 57150"/>
                <a:gd name="connsiteY0" fmla="*/ 1776 h 85725"/>
                <a:gd name="connsiteX1" fmla="*/ 1776 w 57150"/>
                <a:gd name="connsiteY1" fmla="*/ 58450 h 85725"/>
                <a:gd name="connsiteX2" fmla="*/ 3681 w 57150"/>
                <a:gd name="connsiteY2" fmla="*/ 70356 h 85725"/>
                <a:gd name="connsiteX3" fmla="*/ 9396 w 57150"/>
                <a:gd name="connsiteY3" fmla="*/ 79881 h 85725"/>
                <a:gd name="connsiteX4" fmla="*/ 18445 w 57150"/>
                <a:gd name="connsiteY4" fmla="*/ 86072 h 85725"/>
                <a:gd name="connsiteX5" fmla="*/ 30351 w 57150"/>
                <a:gd name="connsiteY5" fmla="*/ 88454 h 85725"/>
                <a:gd name="connsiteX6" fmla="*/ 42257 w 57150"/>
                <a:gd name="connsiteY6" fmla="*/ 86072 h 85725"/>
                <a:gd name="connsiteX7" fmla="*/ 51306 w 57150"/>
                <a:gd name="connsiteY7" fmla="*/ 79881 h 85725"/>
                <a:gd name="connsiteX8" fmla="*/ 57021 w 57150"/>
                <a:gd name="connsiteY8" fmla="*/ 70356 h 85725"/>
                <a:gd name="connsiteX9" fmla="*/ 58926 w 57150"/>
                <a:gd name="connsiteY9" fmla="*/ 58450 h 85725"/>
                <a:gd name="connsiteX10" fmla="*/ 58926 w 57150"/>
                <a:gd name="connsiteY10" fmla="*/ 1776 h 85725"/>
                <a:gd name="connsiteX11" fmla="*/ 1776 w 57150"/>
                <a:gd name="connsiteY11" fmla="*/ 1776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150" h="85725">
                  <a:moveTo>
                    <a:pt x="1776" y="1776"/>
                  </a:moveTo>
                  <a:lnTo>
                    <a:pt x="1776" y="58450"/>
                  </a:lnTo>
                  <a:cubicBezTo>
                    <a:pt x="1776" y="62736"/>
                    <a:pt x="2252" y="66546"/>
                    <a:pt x="3681" y="70356"/>
                  </a:cubicBezTo>
                  <a:cubicBezTo>
                    <a:pt x="5110" y="74166"/>
                    <a:pt x="6539" y="77500"/>
                    <a:pt x="9396" y="79881"/>
                  </a:cubicBezTo>
                  <a:cubicBezTo>
                    <a:pt x="11777" y="82739"/>
                    <a:pt x="14635" y="84644"/>
                    <a:pt x="18445" y="86072"/>
                  </a:cubicBezTo>
                  <a:cubicBezTo>
                    <a:pt x="21779" y="87501"/>
                    <a:pt x="26065" y="88454"/>
                    <a:pt x="30351" y="88454"/>
                  </a:cubicBezTo>
                  <a:cubicBezTo>
                    <a:pt x="34637" y="88454"/>
                    <a:pt x="38924" y="87501"/>
                    <a:pt x="42257" y="86072"/>
                  </a:cubicBezTo>
                  <a:cubicBezTo>
                    <a:pt x="46067" y="84644"/>
                    <a:pt x="48925" y="82262"/>
                    <a:pt x="51306" y="79881"/>
                  </a:cubicBezTo>
                  <a:cubicBezTo>
                    <a:pt x="53687" y="77024"/>
                    <a:pt x="56069" y="74166"/>
                    <a:pt x="57021" y="70356"/>
                  </a:cubicBezTo>
                  <a:cubicBezTo>
                    <a:pt x="58450" y="66546"/>
                    <a:pt x="58926" y="62736"/>
                    <a:pt x="58926" y="58450"/>
                  </a:cubicBezTo>
                  <a:lnTo>
                    <a:pt x="58926" y="1776"/>
                  </a:lnTo>
                  <a:lnTo>
                    <a:pt x="1776" y="1776"/>
                  </a:lnTo>
                  <a:close/>
                </a:path>
              </a:pathLst>
            </a:custGeom>
            <a:solidFill>
              <a:schemeClr val="accent3"/>
            </a:solidFill>
            <a:ln w="473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60" name="Freeform: Shape 159">
              <a:extLst>
                <a:ext uri="{FF2B5EF4-FFF2-40B4-BE49-F238E27FC236}">
                  <a16:creationId xmlns:a16="http://schemas.microsoft.com/office/drawing/2014/main" id="{90341F0B-D0E9-437C-AD85-0D5B3B3416FA}"/>
                </a:ext>
              </a:extLst>
            </p:cNvPr>
            <p:cNvSpPr/>
            <p:nvPr/>
          </p:nvSpPr>
          <p:spPr>
            <a:xfrm>
              <a:off x="2845155" y="2566473"/>
              <a:ext cx="160394" cy="20332"/>
            </a:xfrm>
            <a:custGeom>
              <a:avLst/>
              <a:gdLst>
                <a:gd name="connsiteX0" fmla="*/ 1776 w 338137"/>
                <a:gd name="connsiteY0" fmla="*/ 1776 h 42862"/>
                <a:gd name="connsiteX1" fmla="*/ 340866 w 338137"/>
                <a:gd name="connsiteY1" fmla="*/ 1776 h 42862"/>
                <a:gd name="connsiteX2" fmla="*/ 340866 w 338137"/>
                <a:gd name="connsiteY2" fmla="*/ 41305 h 42862"/>
                <a:gd name="connsiteX3" fmla="*/ 1776 w 338137"/>
                <a:gd name="connsiteY3" fmla="*/ 41305 h 42862"/>
              </a:gdLst>
              <a:ahLst/>
              <a:cxnLst>
                <a:cxn ang="0">
                  <a:pos x="connsiteX0" y="connsiteY0"/>
                </a:cxn>
                <a:cxn ang="0">
                  <a:pos x="connsiteX1" y="connsiteY1"/>
                </a:cxn>
                <a:cxn ang="0">
                  <a:pos x="connsiteX2" y="connsiteY2"/>
                </a:cxn>
                <a:cxn ang="0">
                  <a:pos x="connsiteX3" y="connsiteY3"/>
                </a:cxn>
              </a:cxnLst>
              <a:rect l="l" t="t" r="r" b="b"/>
              <a:pathLst>
                <a:path w="338137" h="42862">
                  <a:moveTo>
                    <a:pt x="1776" y="1776"/>
                  </a:moveTo>
                  <a:lnTo>
                    <a:pt x="340866" y="1776"/>
                  </a:lnTo>
                  <a:lnTo>
                    <a:pt x="340866" y="41305"/>
                  </a:lnTo>
                  <a:lnTo>
                    <a:pt x="1776" y="41305"/>
                  </a:lnTo>
                  <a:close/>
                </a:path>
              </a:pathLst>
            </a:custGeom>
            <a:solidFill>
              <a:schemeClr val="accent5"/>
            </a:solidFill>
            <a:ln w="4736" cap="flat">
              <a:solidFill>
                <a:schemeClr val="accent5"/>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61" name="Freeform: Shape 160">
              <a:extLst>
                <a:ext uri="{FF2B5EF4-FFF2-40B4-BE49-F238E27FC236}">
                  <a16:creationId xmlns:a16="http://schemas.microsoft.com/office/drawing/2014/main" id="{E2C5B956-4EF6-4B88-9D6C-8226198C5A42}"/>
                </a:ext>
              </a:extLst>
            </p:cNvPr>
            <p:cNvSpPr/>
            <p:nvPr/>
          </p:nvSpPr>
          <p:spPr>
            <a:xfrm>
              <a:off x="2912249" y="2500734"/>
              <a:ext cx="27109" cy="42923"/>
            </a:xfrm>
            <a:custGeom>
              <a:avLst/>
              <a:gdLst>
                <a:gd name="connsiteX0" fmla="*/ 58926 w 57150"/>
                <a:gd name="connsiteY0" fmla="*/ 88930 h 90487"/>
                <a:gd name="connsiteX1" fmla="*/ 58926 w 57150"/>
                <a:gd name="connsiteY1" fmla="*/ 32256 h 90487"/>
                <a:gd name="connsiteX2" fmla="*/ 57021 w 57150"/>
                <a:gd name="connsiteY2" fmla="*/ 20350 h 90487"/>
                <a:gd name="connsiteX3" fmla="*/ 51306 w 57150"/>
                <a:gd name="connsiteY3" fmla="*/ 10825 h 90487"/>
                <a:gd name="connsiteX4" fmla="*/ 42257 w 57150"/>
                <a:gd name="connsiteY4" fmla="*/ 4634 h 90487"/>
                <a:gd name="connsiteX5" fmla="*/ 30351 w 57150"/>
                <a:gd name="connsiteY5" fmla="*/ 1776 h 90487"/>
                <a:gd name="connsiteX6" fmla="*/ 18445 w 57150"/>
                <a:gd name="connsiteY6" fmla="*/ 4157 h 90487"/>
                <a:gd name="connsiteX7" fmla="*/ 9396 w 57150"/>
                <a:gd name="connsiteY7" fmla="*/ 10349 h 90487"/>
                <a:gd name="connsiteX8" fmla="*/ 3681 w 57150"/>
                <a:gd name="connsiteY8" fmla="*/ 19874 h 90487"/>
                <a:gd name="connsiteX9" fmla="*/ 1776 w 57150"/>
                <a:gd name="connsiteY9" fmla="*/ 31780 h 90487"/>
                <a:gd name="connsiteX10" fmla="*/ 1776 w 57150"/>
                <a:gd name="connsiteY10" fmla="*/ 88454 h 90487"/>
                <a:gd name="connsiteX11" fmla="*/ 58926 w 57150"/>
                <a:gd name="connsiteY11" fmla="*/ 88454 h 90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150" h="90487">
                  <a:moveTo>
                    <a:pt x="58926" y="88930"/>
                  </a:moveTo>
                  <a:lnTo>
                    <a:pt x="58926" y="32256"/>
                  </a:lnTo>
                  <a:cubicBezTo>
                    <a:pt x="58926" y="27970"/>
                    <a:pt x="58450" y="24160"/>
                    <a:pt x="57021" y="20350"/>
                  </a:cubicBezTo>
                  <a:cubicBezTo>
                    <a:pt x="55592" y="16540"/>
                    <a:pt x="54164" y="13206"/>
                    <a:pt x="51306" y="10825"/>
                  </a:cubicBezTo>
                  <a:cubicBezTo>
                    <a:pt x="48925" y="7967"/>
                    <a:pt x="46067" y="6062"/>
                    <a:pt x="42257" y="4634"/>
                  </a:cubicBezTo>
                  <a:cubicBezTo>
                    <a:pt x="38924" y="2729"/>
                    <a:pt x="35114" y="1776"/>
                    <a:pt x="30351" y="1776"/>
                  </a:cubicBezTo>
                  <a:cubicBezTo>
                    <a:pt x="26065" y="1776"/>
                    <a:pt x="21779" y="2729"/>
                    <a:pt x="18445" y="4157"/>
                  </a:cubicBezTo>
                  <a:cubicBezTo>
                    <a:pt x="14635" y="5586"/>
                    <a:pt x="11777" y="7967"/>
                    <a:pt x="9396" y="10349"/>
                  </a:cubicBezTo>
                  <a:cubicBezTo>
                    <a:pt x="7015" y="12730"/>
                    <a:pt x="4634" y="16064"/>
                    <a:pt x="3681" y="19874"/>
                  </a:cubicBezTo>
                  <a:cubicBezTo>
                    <a:pt x="2252" y="23684"/>
                    <a:pt x="1776" y="27494"/>
                    <a:pt x="1776" y="31780"/>
                  </a:cubicBezTo>
                  <a:lnTo>
                    <a:pt x="1776" y="88454"/>
                  </a:lnTo>
                  <a:lnTo>
                    <a:pt x="58926" y="88454"/>
                  </a:lnTo>
                  <a:close/>
                </a:path>
              </a:pathLst>
            </a:custGeom>
            <a:solidFill>
              <a:schemeClr val="accent3"/>
            </a:solidFill>
            <a:ln w="473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86" name="Freeform: Shape 185">
              <a:extLst>
                <a:ext uri="{FF2B5EF4-FFF2-40B4-BE49-F238E27FC236}">
                  <a16:creationId xmlns:a16="http://schemas.microsoft.com/office/drawing/2014/main" id="{206419B7-AFAC-48E5-A77D-92BED4C84717}"/>
                </a:ext>
              </a:extLst>
            </p:cNvPr>
            <p:cNvSpPr/>
            <p:nvPr/>
          </p:nvSpPr>
          <p:spPr>
            <a:xfrm>
              <a:off x="2912024" y="2608265"/>
              <a:ext cx="27109" cy="40663"/>
            </a:xfrm>
            <a:custGeom>
              <a:avLst/>
              <a:gdLst>
                <a:gd name="connsiteX0" fmla="*/ 1776 w 57150"/>
                <a:gd name="connsiteY0" fmla="*/ 1776 h 85725"/>
                <a:gd name="connsiteX1" fmla="*/ 1776 w 57150"/>
                <a:gd name="connsiteY1" fmla="*/ 58450 h 85725"/>
                <a:gd name="connsiteX2" fmla="*/ 3681 w 57150"/>
                <a:gd name="connsiteY2" fmla="*/ 70356 h 85725"/>
                <a:gd name="connsiteX3" fmla="*/ 9396 w 57150"/>
                <a:gd name="connsiteY3" fmla="*/ 79881 h 85725"/>
                <a:gd name="connsiteX4" fmla="*/ 18445 w 57150"/>
                <a:gd name="connsiteY4" fmla="*/ 86072 h 85725"/>
                <a:gd name="connsiteX5" fmla="*/ 30351 w 57150"/>
                <a:gd name="connsiteY5" fmla="*/ 88454 h 85725"/>
                <a:gd name="connsiteX6" fmla="*/ 42257 w 57150"/>
                <a:gd name="connsiteY6" fmla="*/ 86072 h 85725"/>
                <a:gd name="connsiteX7" fmla="*/ 51306 w 57150"/>
                <a:gd name="connsiteY7" fmla="*/ 79881 h 85725"/>
                <a:gd name="connsiteX8" fmla="*/ 57021 w 57150"/>
                <a:gd name="connsiteY8" fmla="*/ 70356 h 85725"/>
                <a:gd name="connsiteX9" fmla="*/ 58926 w 57150"/>
                <a:gd name="connsiteY9" fmla="*/ 58450 h 85725"/>
                <a:gd name="connsiteX10" fmla="*/ 58926 w 57150"/>
                <a:gd name="connsiteY10" fmla="*/ 1776 h 85725"/>
                <a:gd name="connsiteX11" fmla="*/ 1776 w 57150"/>
                <a:gd name="connsiteY11" fmla="*/ 1776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150" h="85725">
                  <a:moveTo>
                    <a:pt x="1776" y="1776"/>
                  </a:moveTo>
                  <a:lnTo>
                    <a:pt x="1776" y="58450"/>
                  </a:lnTo>
                  <a:cubicBezTo>
                    <a:pt x="1776" y="62736"/>
                    <a:pt x="2252" y="66546"/>
                    <a:pt x="3681" y="70356"/>
                  </a:cubicBezTo>
                  <a:cubicBezTo>
                    <a:pt x="5110" y="74166"/>
                    <a:pt x="6539" y="77500"/>
                    <a:pt x="9396" y="79881"/>
                  </a:cubicBezTo>
                  <a:cubicBezTo>
                    <a:pt x="11777" y="82739"/>
                    <a:pt x="14635" y="84644"/>
                    <a:pt x="18445" y="86072"/>
                  </a:cubicBezTo>
                  <a:cubicBezTo>
                    <a:pt x="21779" y="87501"/>
                    <a:pt x="26065" y="88454"/>
                    <a:pt x="30351" y="88454"/>
                  </a:cubicBezTo>
                  <a:cubicBezTo>
                    <a:pt x="34637" y="88454"/>
                    <a:pt x="38924" y="87501"/>
                    <a:pt x="42257" y="86072"/>
                  </a:cubicBezTo>
                  <a:cubicBezTo>
                    <a:pt x="46067" y="84644"/>
                    <a:pt x="48925" y="82262"/>
                    <a:pt x="51306" y="79881"/>
                  </a:cubicBezTo>
                  <a:cubicBezTo>
                    <a:pt x="53687" y="77024"/>
                    <a:pt x="56069" y="74166"/>
                    <a:pt x="57021" y="70356"/>
                  </a:cubicBezTo>
                  <a:cubicBezTo>
                    <a:pt x="58450" y="66546"/>
                    <a:pt x="58926" y="62736"/>
                    <a:pt x="58926" y="58450"/>
                  </a:cubicBezTo>
                  <a:lnTo>
                    <a:pt x="58926" y="1776"/>
                  </a:lnTo>
                  <a:lnTo>
                    <a:pt x="1776" y="1776"/>
                  </a:lnTo>
                  <a:close/>
                </a:path>
              </a:pathLst>
            </a:custGeom>
            <a:solidFill>
              <a:schemeClr val="accent3"/>
            </a:solidFill>
            <a:ln w="473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87" name="Freeform: Shape 186">
              <a:extLst>
                <a:ext uri="{FF2B5EF4-FFF2-40B4-BE49-F238E27FC236}">
                  <a16:creationId xmlns:a16="http://schemas.microsoft.com/office/drawing/2014/main" id="{9C9C8612-3A50-45CC-B31D-C3BD7898790A}"/>
                </a:ext>
              </a:extLst>
            </p:cNvPr>
            <p:cNvSpPr/>
            <p:nvPr/>
          </p:nvSpPr>
          <p:spPr>
            <a:xfrm>
              <a:off x="2716388" y="2608265"/>
              <a:ext cx="171689" cy="85845"/>
            </a:xfrm>
            <a:custGeom>
              <a:avLst/>
              <a:gdLst>
                <a:gd name="connsiteX0" fmla="*/ 1776 w 361950"/>
                <a:gd name="connsiteY0" fmla="*/ 1776 h 180975"/>
                <a:gd name="connsiteX1" fmla="*/ 362298 w 361950"/>
                <a:gd name="connsiteY1" fmla="*/ 1776 h 180975"/>
                <a:gd name="connsiteX2" fmla="*/ 362298 w 361950"/>
                <a:gd name="connsiteY2" fmla="*/ 182275 h 180975"/>
                <a:gd name="connsiteX3" fmla="*/ 1776 w 361950"/>
                <a:gd name="connsiteY3" fmla="*/ 182275 h 180975"/>
              </a:gdLst>
              <a:ahLst/>
              <a:cxnLst>
                <a:cxn ang="0">
                  <a:pos x="connsiteX0" y="connsiteY0"/>
                </a:cxn>
                <a:cxn ang="0">
                  <a:pos x="connsiteX1" y="connsiteY1"/>
                </a:cxn>
                <a:cxn ang="0">
                  <a:pos x="connsiteX2" y="connsiteY2"/>
                </a:cxn>
                <a:cxn ang="0">
                  <a:pos x="connsiteX3" y="connsiteY3"/>
                </a:cxn>
              </a:cxnLst>
              <a:rect l="l" t="t" r="r" b="b"/>
              <a:pathLst>
                <a:path w="361950" h="180975">
                  <a:moveTo>
                    <a:pt x="1776" y="1776"/>
                  </a:moveTo>
                  <a:lnTo>
                    <a:pt x="362298" y="1776"/>
                  </a:lnTo>
                  <a:lnTo>
                    <a:pt x="362298" y="182275"/>
                  </a:lnTo>
                  <a:lnTo>
                    <a:pt x="1776" y="182275"/>
                  </a:lnTo>
                  <a:close/>
                </a:path>
              </a:pathLst>
            </a:custGeom>
            <a:solidFill>
              <a:schemeClr val="accent5"/>
            </a:solidFill>
            <a:ln w="4736" cap="flat">
              <a:solidFill>
                <a:schemeClr val="accent5"/>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88" name="Freeform: Shape 187">
              <a:extLst>
                <a:ext uri="{FF2B5EF4-FFF2-40B4-BE49-F238E27FC236}">
                  <a16:creationId xmlns:a16="http://schemas.microsoft.com/office/drawing/2014/main" id="{3654AA65-475D-4B44-A7DC-516A281B085D}"/>
                </a:ext>
              </a:extLst>
            </p:cNvPr>
            <p:cNvSpPr/>
            <p:nvPr/>
          </p:nvSpPr>
          <p:spPr>
            <a:xfrm>
              <a:off x="2607050" y="2669260"/>
              <a:ext cx="85844" cy="85845"/>
            </a:xfrm>
            <a:custGeom>
              <a:avLst/>
              <a:gdLst>
                <a:gd name="connsiteX0" fmla="*/ 1776 w 180975"/>
                <a:gd name="connsiteY0" fmla="*/ 179894 h 180975"/>
                <a:gd name="connsiteX1" fmla="*/ 53211 w 180975"/>
                <a:gd name="connsiteY1" fmla="*/ 179894 h 180975"/>
                <a:gd name="connsiteX2" fmla="*/ 180370 w 180975"/>
                <a:gd name="connsiteY2" fmla="*/ 53687 h 180975"/>
                <a:gd name="connsiteX3" fmla="*/ 180370 w 180975"/>
                <a:gd name="connsiteY3" fmla="*/ 1776 h 180975"/>
                <a:gd name="connsiteX4" fmla="*/ 1776 w 180975"/>
                <a:gd name="connsiteY4" fmla="*/ 179894 h 180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975" h="180975">
                  <a:moveTo>
                    <a:pt x="1776" y="179894"/>
                  </a:moveTo>
                  <a:lnTo>
                    <a:pt x="53211" y="179894"/>
                  </a:lnTo>
                  <a:cubicBezTo>
                    <a:pt x="53687" y="110361"/>
                    <a:pt x="110837" y="53687"/>
                    <a:pt x="180370" y="53687"/>
                  </a:cubicBezTo>
                  <a:lnTo>
                    <a:pt x="180370" y="1776"/>
                  </a:lnTo>
                  <a:cubicBezTo>
                    <a:pt x="82262" y="1776"/>
                    <a:pt x="2252" y="81786"/>
                    <a:pt x="1776" y="179894"/>
                  </a:cubicBezTo>
                  <a:close/>
                </a:path>
              </a:pathLst>
            </a:custGeom>
            <a:solidFill>
              <a:schemeClr val="accent5"/>
            </a:solidFill>
            <a:ln w="4736" cap="flat">
              <a:solidFill>
                <a:schemeClr val="accent5"/>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89" name="Freeform: Shape 188">
              <a:extLst>
                <a:ext uri="{FF2B5EF4-FFF2-40B4-BE49-F238E27FC236}">
                  <a16:creationId xmlns:a16="http://schemas.microsoft.com/office/drawing/2014/main" id="{4A18BD84-6868-479B-9E3A-CA9B15BEFF36}"/>
                </a:ext>
              </a:extLst>
            </p:cNvPr>
            <p:cNvSpPr/>
            <p:nvPr/>
          </p:nvSpPr>
          <p:spPr>
            <a:xfrm>
              <a:off x="2912024" y="2669260"/>
              <a:ext cx="85844" cy="85845"/>
            </a:xfrm>
            <a:custGeom>
              <a:avLst/>
              <a:gdLst>
                <a:gd name="connsiteX0" fmla="*/ 180370 w 180975"/>
                <a:gd name="connsiteY0" fmla="*/ 179894 h 180975"/>
                <a:gd name="connsiteX1" fmla="*/ 128935 w 180975"/>
                <a:gd name="connsiteY1" fmla="*/ 179894 h 180975"/>
                <a:gd name="connsiteX2" fmla="*/ 1776 w 180975"/>
                <a:gd name="connsiteY2" fmla="*/ 53687 h 180975"/>
                <a:gd name="connsiteX3" fmla="*/ 1776 w 180975"/>
                <a:gd name="connsiteY3" fmla="*/ 1776 h 180975"/>
                <a:gd name="connsiteX4" fmla="*/ 180370 w 180975"/>
                <a:gd name="connsiteY4" fmla="*/ 179894 h 180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975" h="180975">
                  <a:moveTo>
                    <a:pt x="180370" y="179894"/>
                  </a:moveTo>
                  <a:lnTo>
                    <a:pt x="128935" y="179894"/>
                  </a:lnTo>
                  <a:cubicBezTo>
                    <a:pt x="128459" y="109885"/>
                    <a:pt x="71785" y="53687"/>
                    <a:pt x="1776" y="53687"/>
                  </a:cubicBezTo>
                  <a:lnTo>
                    <a:pt x="1776" y="1776"/>
                  </a:lnTo>
                  <a:cubicBezTo>
                    <a:pt x="99884" y="1776"/>
                    <a:pt x="179894" y="81786"/>
                    <a:pt x="180370" y="179894"/>
                  </a:cubicBezTo>
                  <a:close/>
                </a:path>
              </a:pathLst>
            </a:custGeom>
            <a:solidFill>
              <a:schemeClr val="accent5"/>
            </a:solidFill>
            <a:ln w="4736" cap="flat">
              <a:solidFill>
                <a:schemeClr val="accent5"/>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190" name="Graphic 12">
            <a:extLst>
              <a:ext uri="{FF2B5EF4-FFF2-40B4-BE49-F238E27FC236}">
                <a16:creationId xmlns:a16="http://schemas.microsoft.com/office/drawing/2014/main" id="{63A92DA5-8F0D-46BA-8E8B-A41EBEE53B20}"/>
              </a:ext>
            </a:extLst>
          </p:cNvPr>
          <p:cNvGrpSpPr/>
          <p:nvPr/>
        </p:nvGrpSpPr>
        <p:grpSpPr>
          <a:xfrm>
            <a:off x="7121730" y="2766832"/>
            <a:ext cx="375597" cy="429708"/>
            <a:chOff x="7122675" y="2465323"/>
            <a:chExt cx="375597" cy="429708"/>
          </a:xfrm>
        </p:grpSpPr>
        <p:sp>
          <p:nvSpPr>
            <p:cNvPr id="191" name="Freeform: Shape 190">
              <a:extLst>
                <a:ext uri="{FF2B5EF4-FFF2-40B4-BE49-F238E27FC236}">
                  <a16:creationId xmlns:a16="http://schemas.microsoft.com/office/drawing/2014/main" id="{5C187B06-CA81-4D39-962B-33186C8C52F5}"/>
                </a:ext>
              </a:extLst>
            </p:cNvPr>
            <p:cNvSpPr/>
            <p:nvPr/>
          </p:nvSpPr>
          <p:spPr>
            <a:xfrm>
              <a:off x="7122675" y="2465323"/>
              <a:ext cx="375597" cy="429708"/>
            </a:xfrm>
            <a:custGeom>
              <a:avLst/>
              <a:gdLst>
                <a:gd name="connsiteX0" fmla="*/ 325384 w 375596"/>
                <a:gd name="connsiteY0" fmla="*/ 415304 h 429707"/>
                <a:gd name="connsiteX1" fmla="*/ 325384 w 375596"/>
                <a:gd name="connsiteY1" fmla="*/ 144589 h 429707"/>
                <a:gd name="connsiteX2" fmla="*/ 318859 w 375596"/>
                <a:gd name="connsiteY2" fmla="*/ 142042 h 429707"/>
                <a:gd name="connsiteX3" fmla="*/ 299761 w 375596"/>
                <a:gd name="connsiteY3" fmla="*/ 136472 h 429707"/>
                <a:gd name="connsiteX4" fmla="*/ 280345 w 375596"/>
                <a:gd name="connsiteY4" fmla="*/ 130902 h 429707"/>
                <a:gd name="connsiteX5" fmla="*/ 260928 w 375596"/>
                <a:gd name="connsiteY5" fmla="*/ 125331 h 429707"/>
                <a:gd name="connsiteX6" fmla="*/ 250106 w 375596"/>
                <a:gd name="connsiteY6" fmla="*/ 122148 h 429707"/>
                <a:gd name="connsiteX7" fmla="*/ 250106 w 375596"/>
                <a:gd name="connsiteY7" fmla="*/ 101140 h 429707"/>
                <a:gd name="connsiteX8" fmla="*/ 250106 w 375596"/>
                <a:gd name="connsiteY8" fmla="*/ 101140 h 429707"/>
                <a:gd name="connsiteX9" fmla="*/ 250106 w 375596"/>
                <a:gd name="connsiteY9" fmla="*/ 1194 h 429707"/>
                <a:gd name="connsiteX10" fmla="*/ 230053 w 375596"/>
                <a:gd name="connsiteY10" fmla="*/ 5968 h 429707"/>
                <a:gd name="connsiteX11" fmla="*/ 204907 w 375596"/>
                <a:gd name="connsiteY11" fmla="*/ 11379 h 429707"/>
                <a:gd name="connsiteX12" fmla="*/ 178329 w 375596"/>
                <a:gd name="connsiteY12" fmla="*/ 16950 h 429707"/>
                <a:gd name="connsiteX13" fmla="*/ 153183 w 375596"/>
                <a:gd name="connsiteY13" fmla="*/ 22361 h 429707"/>
                <a:gd name="connsiteX14" fmla="*/ 126923 w 375596"/>
                <a:gd name="connsiteY14" fmla="*/ 27931 h 429707"/>
                <a:gd name="connsiteX15" fmla="*/ 101459 w 375596"/>
                <a:gd name="connsiteY15" fmla="*/ 33501 h 429707"/>
                <a:gd name="connsiteX16" fmla="*/ 73926 w 375596"/>
                <a:gd name="connsiteY16" fmla="*/ 39390 h 429707"/>
                <a:gd name="connsiteX17" fmla="*/ 55623 w 375596"/>
                <a:gd name="connsiteY17" fmla="*/ 42732 h 429707"/>
                <a:gd name="connsiteX18" fmla="*/ 50849 w 375596"/>
                <a:gd name="connsiteY18" fmla="*/ 48621 h 429707"/>
                <a:gd name="connsiteX19" fmla="*/ 50849 w 375596"/>
                <a:gd name="connsiteY19" fmla="*/ 410530 h 429707"/>
                <a:gd name="connsiteX20" fmla="*/ 50849 w 375596"/>
                <a:gd name="connsiteY20" fmla="*/ 415304 h 429707"/>
                <a:gd name="connsiteX21" fmla="*/ 1194 w 375596"/>
                <a:gd name="connsiteY21" fmla="*/ 415304 h 429707"/>
                <a:gd name="connsiteX22" fmla="*/ 1194 w 375596"/>
                <a:gd name="connsiteY22" fmla="*/ 429787 h 429707"/>
                <a:gd name="connsiteX23" fmla="*/ 375039 w 375596"/>
                <a:gd name="connsiteY23" fmla="*/ 429787 h 429707"/>
                <a:gd name="connsiteX24" fmla="*/ 375039 w 375596"/>
                <a:gd name="connsiteY24" fmla="*/ 415145 h 429707"/>
                <a:gd name="connsiteX25" fmla="*/ 325384 w 375596"/>
                <a:gd name="connsiteY25" fmla="*/ 415304 h 429707"/>
                <a:gd name="connsiteX26" fmla="*/ 175305 w 375596"/>
                <a:gd name="connsiteY26" fmla="*/ 100981 h 429707"/>
                <a:gd name="connsiteX27" fmla="*/ 175305 w 375596"/>
                <a:gd name="connsiteY27" fmla="*/ 405278 h 429707"/>
                <a:gd name="connsiteX28" fmla="*/ 175305 w 375596"/>
                <a:gd name="connsiteY28" fmla="*/ 415145 h 429707"/>
                <a:gd name="connsiteX29" fmla="*/ 163050 w 375596"/>
                <a:gd name="connsiteY29" fmla="*/ 415145 h 429707"/>
                <a:gd name="connsiteX30" fmla="*/ 63103 w 375596"/>
                <a:gd name="connsiteY30" fmla="*/ 415145 h 429707"/>
                <a:gd name="connsiteX31" fmla="*/ 63103 w 375596"/>
                <a:gd name="connsiteY31" fmla="*/ 414986 h 429707"/>
                <a:gd name="connsiteX32" fmla="*/ 63103 w 375596"/>
                <a:gd name="connsiteY32" fmla="*/ 410689 h 429707"/>
                <a:gd name="connsiteX33" fmla="*/ 63103 w 375596"/>
                <a:gd name="connsiteY33" fmla="*/ 60239 h 429707"/>
                <a:gd name="connsiteX34" fmla="*/ 67082 w 375596"/>
                <a:gd name="connsiteY34" fmla="*/ 55464 h 429707"/>
                <a:gd name="connsiteX35" fmla="*/ 95252 w 375596"/>
                <a:gd name="connsiteY35" fmla="*/ 49576 h 429707"/>
                <a:gd name="connsiteX36" fmla="*/ 117056 w 375596"/>
                <a:gd name="connsiteY36" fmla="*/ 44801 h 429707"/>
                <a:gd name="connsiteX37" fmla="*/ 142997 w 375596"/>
                <a:gd name="connsiteY37" fmla="*/ 39231 h 429707"/>
                <a:gd name="connsiteX38" fmla="*/ 168780 w 375596"/>
                <a:gd name="connsiteY38" fmla="*/ 33660 h 429707"/>
                <a:gd name="connsiteX39" fmla="*/ 194562 w 375596"/>
                <a:gd name="connsiteY39" fmla="*/ 28090 h 429707"/>
                <a:gd name="connsiteX40" fmla="*/ 220504 w 375596"/>
                <a:gd name="connsiteY40" fmla="*/ 22520 h 429707"/>
                <a:gd name="connsiteX41" fmla="*/ 237692 w 375596"/>
                <a:gd name="connsiteY41" fmla="*/ 18382 h 429707"/>
                <a:gd name="connsiteX42" fmla="*/ 237692 w 375596"/>
                <a:gd name="connsiteY42" fmla="*/ 82042 h 429707"/>
                <a:gd name="connsiteX43" fmla="*/ 237692 w 375596"/>
                <a:gd name="connsiteY43" fmla="*/ 82361 h 429707"/>
                <a:gd name="connsiteX44" fmla="*/ 237692 w 375596"/>
                <a:gd name="connsiteY44" fmla="*/ 97162 h 429707"/>
                <a:gd name="connsiteX45" fmla="*/ 237692 w 375596"/>
                <a:gd name="connsiteY45" fmla="*/ 118647 h 429707"/>
                <a:gd name="connsiteX46" fmla="*/ 222254 w 375596"/>
                <a:gd name="connsiteY46" fmla="*/ 114191 h 429707"/>
                <a:gd name="connsiteX47" fmla="*/ 195517 w 375596"/>
                <a:gd name="connsiteY47" fmla="*/ 106711 h 429707"/>
                <a:gd name="connsiteX48" fmla="*/ 186127 w 375596"/>
                <a:gd name="connsiteY48" fmla="*/ 104323 h 429707"/>
                <a:gd name="connsiteX49" fmla="*/ 175305 w 375596"/>
                <a:gd name="connsiteY49" fmla="*/ 100981 h 429707"/>
                <a:gd name="connsiteX50" fmla="*/ 312811 w 375596"/>
                <a:gd name="connsiteY50" fmla="*/ 410689 h 429707"/>
                <a:gd name="connsiteX51" fmla="*/ 312811 w 375596"/>
                <a:gd name="connsiteY51" fmla="*/ 414986 h 429707"/>
                <a:gd name="connsiteX52" fmla="*/ 188196 w 375596"/>
                <a:gd name="connsiteY52" fmla="*/ 414986 h 429707"/>
                <a:gd name="connsiteX53" fmla="*/ 188196 w 375596"/>
                <a:gd name="connsiteY53" fmla="*/ 119443 h 429707"/>
                <a:gd name="connsiteX54" fmla="*/ 212387 w 375596"/>
                <a:gd name="connsiteY54" fmla="*/ 126764 h 429707"/>
                <a:gd name="connsiteX55" fmla="*/ 218117 w 375596"/>
                <a:gd name="connsiteY55" fmla="*/ 128196 h 429707"/>
                <a:gd name="connsiteX56" fmla="*/ 248674 w 375596"/>
                <a:gd name="connsiteY56" fmla="*/ 136472 h 429707"/>
                <a:gd name="connsiteX57" fmla="*/ 267453 w 375596"/>
                <a:gd name="connsiteY57" fmla="*/ 141883 h 429707"/>
                <a:gd name="connsiteX58" fmla="*/ 303899 w 375596"/>
                <a:gd name="connsiteY58" fmla="*/ 152387 h 429707"/>
                <a:gd name="connsiteX59" fmla="*/ 311220 w 375596"/>
                <a:gd name="connsiteY59" fmla="*/ 154933 h 429707"/>
                <a:gd name="connsiteX60" fmla="*/ 312811 w 375596"/>
                <a:gd name="connsiteY60" fmla="*/ 157002 h 429707"/>
                <a:gd name="connsiteX61" fmla="*/ 312811 w 375596"/>
                <a:gd name="connsiteY61" fmla="*/ 159708 h 429707"/>
                <a:gd name="connsiteX62" fmla="*/ 312811 w 375596"/>
                <a:gd name="connsiteY62" fmla="*/ 410689 h 429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375596" h="429707">
                  <a:moveTo>
                    <a:pt x="325384" y="415304"/>
                  </a:moveTo>
                  <a:cubicBezTo>
                    <a:pt x="325384" y="324907"/>
                    <a:pt x="325384" y="234668"/>
                    <a:pt x="325384" y="144589"/>
                  </a:cubicBezTo>
                  <a:cubicBezTo>
                    <a:pt x="322997" y="143634"/>
                    <a:pt x="320928" y="142679"/>
                    <a:pt x="318859" y="142042"/>
                  </a:cubicBezTo>
                  <a:cubicBezTo>
                    <a:pt x="312493" y="140132"/>
                    <a:pt x="306127" y="138382"/>
                    <a:pt x="299761" y="136472"/>
                  </a:cubicBezTo>
                  <a:cubicBezTo>
                    <a:pt x="293236" y="134562"/>
                    <a:pt x="286870" y="132811"/>
                    <a:pt x="280345" y="130902"/>
                  </a:cubicBezTo>
                  <a:cubicBezTo>
                    <a:pt x="273819" y="128992"/>
                    <a:pt x="267453" y="127241"/>
                    <a:pt x="260928" y="125331"/>
                  </a:cubicBezTo>
                  <a:cubicBezTo>
                    <a:pt x="257268" y="124217"/>
                    <a:pt x="253607" y="123262"/>
                    <a:pt x="250106" y="122148"/>
                  </a:cubicBezTo>
                  <a:lnTo>
                    <a:pt x="250106" y="101140"/>
                  </a:lnTo>
                  <a:cubicBezTo>
                    <a:pt x="250106" y="101140"/>
                    <a:pt x="250106" y="101140"/>
                    <a:pt x="250106" y="101140"/>
                  </a:cubicBezTo>
                  <a:cubicBezTo>
                    <a:pt x="250106" y="67719"/>
                    <a:pt x="250106" y="34774"/>
                    <a:pt x="250106" y="1194"/>
                  </a:cubicBezTo>
                  <a:cubicBezTo>
                    <a:pt x="243103" y="2785"/>
                    <a:pt x="236578" y="4536"/>
                    <a:pt x="230053" y="5968"/>
                  </a:cubicBezTo>
                  <a:cubicBezTo>
                    <a:pt x="221618" y="7878"/>
                    <a:pt x="213342" y="9629"/>
                    <a:pt x="204907" y="11379"/>
                  </a:cubicBezTo>
                  <a:cubicBezTo>
                    <a:pt x="195995" y="13289"/>
                    <a:pt x="187241" y="15199"/>
                    <a:pt x="178329" y="16950"/>
                  </a:cubicBezTo>
                  <a:cubicBezTo>
                    <a:pt x="169894" y="18700"/>
                    <a:pt x="161618" y="20610"/>
                    <a:pt x="153183" y="22361"/>
                  </a:cubicBezTo>
                  <a:cubicBezTo>
                    <a:pt x="144430" y="24271"/>
                    <a:pt x="135676" y="26021"/>
                    <a:pt x="126923" y="27931"/>
                  </a:cubicBezTo>
                  <a:cubicBezTo>
                    <a:pt x="118488" y="29682"/>
                    <a:pt x="109894" y="31591"/>
                    <a:pt x="101459" y="33501"/>
                  </a:cubicBezTo>
                  <a:cubicBezTo>
                    <a:pt x="92228" y="35411"/>
                    <a:pt x="83156" y="37480"/>
                    <a:pt x="73926" y="39390"/>
                  </a:cubicBezTo>
                  <a:cubicBezTo>
                    <a:pt x="67878" y="40663"/>
                    <a:pt x="61671" y="41936"/>
                    <a:pt x="55623" y="42732"/>
                  </a:cubicBezTo>
                  <a:cubicBezTo>
                    <a:pt x="51645" y="43209"/>
                    <a:pt x="50849" y="44960"/>
                    <a:pt x="50849" y="48621"/>
                  </a:cubicBezTo>
                  <a:cubicBezTo>
                    <a:pt x="51008" y="169257"/>
                    <a:pt x="50849" y="289893"/>
                    <a:pt x="50849" y="410530"/>
                  </a:cubicBezTo>
                  <a:cubicBezTo>
                    <a:pt x="50849" y="411962"/>
                    <a:pt x="50849" y="413395"/>
                    <a:pt x="50849" y="415304"/>
                  </a:cubicBezTo>
                  <a:cubicBezTo>
                    <a:pt x="34138" y="415304"/>
                    <a:pt x="17745" y="415304"/>
                    <a:pt x="1194" y="415304"/>
                  </a:cubicBezTo>
                  <a:cubicBezTo>
                    <a:pt x="1194" y="420397"/>
                    <a:pt x="1194" y="425013"/>
                    <a:pt x="1194" y="429787"/>
                  </a:cubicBezTo>
                  <a:cubicBezTo>
                    <a:pt x="125968" y="429787"/>
                    <a:pt x="250265" y="429787"/>
                    <a:pt x="375039" y="429787"/>
                  </a:cubicBezTo>
                  <a:cubicBezTo>
                    <a:pt x="375039" y="424694"/>
                    <a:pt x="375039" y="420079"/>
                    <a:pt x="375039" y="415145"/>
                  </a:cubicBezTo>
                  <a:cubicBezTo>
                    <a:pt x="358329" y="415304"/>
                    <a:pt x="341936" y="415304"/>
                    <a:pt x="325384" y="415304"/>
                  </a:cubicBezTo>
                  <a:close/>
                  <a:moveTo>
                    <a:pt x="175305" y="100981"/>
                  </a:moveTo>
                  <a:cubicBezTo>
                    <a:pt x="175305" y="202838"/>
                    <a:pt x="175305" y="304058"/>
                    <a:pt x="175305" y="405278"/>
                  </a:cubicBezTo>
                  <a:cubicBezTo>
                    <a:pt x="175305" y="408620"/>
                    <a:pt x="175305" y="411803"/>
                    <a:pt x="175305" y="415145"/>
                  </a:cubicBezTo>
                  <a:cubicBezTo>
                    <a:pt x="171008" y="415145"/>
                    <a:pt x="167029" y="415145"/>
                    <a:pt x="163050" y="415145"/>
                  </a:cubicBezTo>
                  <a:lnTo>
                    <a:pt x="63103" y="415145"/>
                  </a:lnTo>
                  <a:lnTo>
                    <a:pt x="63103" y="414986"/>
                  </a:lnTo>
                  <a:cubicBezTo>
                    <a:pt x="63103" y="413395"/>
                    <a:pt x="63103" y="412121"/>
                    <a:pt x="63103" y="410689"/>
                  </a:cubicBezTo>
                  <a:cubicBezTo>
                    <a:pt x="63103" y="293872"/>
                    <a:pt x="63103" y="177055"/>
                    <a:pt x="63103" y="60239"/>
                  </a:cubicBezTo>
                  <a:cubicBezTo>
                    <a:pt x="63103" y="57056"/>
                    <a:pt x="63899" y="55942"/>
                    <a:pt x="67082" y="55464"/>
                  </a:cubicBezTo>
                  <a:cubicBezTo>
                    <a:pt x="76472" y="53713"/>
                    <a:pt x="85862" y="51644"/>
                    <a:pt x="95252" y="49576"/>
                  </a:cubicBezTo>
                  <a:cubicBezTo>
                    <a:pt x="102573" y="47984"/>
                    <a:pt x="109735" y="46392"/>
                    <a:pt x="117056" y="44801"/>
                  </a:cubicBezTo>
                  <a:cubicBezTo>
                    <a:pt x="125650" y="42891"/>
                    <a:pt x="134244" y="41141"/>
                    <a:pt x="142997" y="39231"/>
                  </a:cubicBezTo>
                  <a:cubicBezTo>
                    <a:pt x="151591" y="37321"/>
                    <a:pt x="160186" y="35570"/>
                    <a:pt x="168780" y="33660"/>
                  </a:cubicBezTo>
                  <a:cubicBezTo>
                    <a:pt x="177374" y="31751"/>
                    <a:pt x="185968" y="30000"/>
                    <a:pt x="194562" y="28090"/>
                  </a:cubicBezTo>
                  <a:cubicBezTo>
                    <a:pt x="203156" y="26180"/>
                    <a:pt x="211750" y="24430"/>
                    <a:pt x="220504" y="22520"/>
                  </a:cubicBezTo>
                  <a:cubicBezTo>
                    <a:pt x="226074" y="21247"/>
                    <a:pt x="231644" y="19814"/>
                    <a:pt x="237692" y="18382"/>
                  </a:cubicBezTo>
                  <a:cubicBezTo>
                    <a:pt x="237692" y="40186"/>
                    <a:pt x="237692" y="61034"/>
                    <a:pt x="237692" y="82042"/>
                  </a:cubicBezTo>
                  <a:lnTo>
                    <a:pt x="237692" y="82361"/>
                  </a:lnTo>
                  <a:lnTo>
                    <a:pt x="237692" y="97162"/>
                  </a:lnTo>
                  <a:lnTo>
                    <a:pt x="237692" y="118647"/>
                  </a:lnTo>
                  <a:cubicBezTo>
                    <a:pt x="232599" y="117215"/>
                    <a:pt x="227506" y="115623"/>
                    <a:pt x="222254" y="114191"/>
                  </a:cubicBezTo>
                  <a:cubicBezTo>
                    <a:pt x="213342" y="111644"/>
                    <a:pt x="204430" y="109257"/>
                    <a:pt x="195517" y="106711"/>
                  </a:cubicBezTo>
                  <a:cubicBezTo>
                    <a:pt x="192334" y="105915"/>
                    <a:pt x="189310" y="105278"/>
                    <a:pt x="186127" y="104323"/>
                  </a:cubicBezTo>
                  <a:cubicBezTo>
                    <a:pt x="182626" y="103528"/>
                    <a:pt x="179284" y="102254"/>
                    <a:pt x="175305" y="100981"/>
                  </a:cubicBezTo>
                  <a:close/>
                  <a:moveTo>
                    <a:pt x="312811" y="410689"/>
                  </a:moveTo>
                  <a:cubicBezTo>
                    <a:pt x="312811" y="412121"/>
                    <a:pt x="312811" y="413395"/>
                    <a:pt x="312811" y="414986"/>
                  </a:cubicBezTo>
                  <a:cubicBezTo>
                    <a:pt x="271114" y="414986"/>
                    <a:pt x="229735" y="414986"/>
                    <a:pt x="188196" y="414986"/>
                  </a:cubicBezTo>
                  <a:cubicBezTo>
                    <a:pt x="188196" y="316631"/>
                    <a:pt x="188196" y="218275"/>
                    <a:pt x="188196" y="119443"/>
                  </a:cubicBezTo>
                  <a:cubicBezTo>
                    <a:pt x="196472" y="121989"/>
                    <a:pt x="204430" y="124376"/>
                    <a:pt x="212387" y="126764"/>
                  </a:cubicBezTo>
                  <a:cubicBezTo>
                    <a:pt x="214297" y="127400"/>
                    <a:pt x="216207" y="127719"/>
                    <a:pt x="218117" y="128196"/>
                  </a:cubicBezTo>
                  <a:cubicBezTo>
                    <a:pt x="228302" y="130902"/>
                    <a:pt x="238488" y="133766"/>
                    <a:pt x="248674" y="136472"/>
                  </a:cubicBezTo>
                  <a:cubicBezTo>
                    <a:pt x="254880" y="138223"/>
                    <a:pt x="261246" y="139973"/>
                    <a:pt x="267453" y="141883"/>
                  </a:cubicBezTo>
                  <a:cubicBezTo>
                    <a:pt x="279708" y="145384"/>
                    <a:pt x="291803" y="148886"/>
                    <a:pt x="303899" y="152387"/>
                  </a:cubicBezTo>
                  <a:cubicBezTo>
                    <a:pt x="306445" y="153183"/>
                    <a:pt x="308833" y="153979"/>
                    <a:pt x="311220" y="154933"/>
                  </a:cubicBezTo>
                  <a:cubicBezTo>
                    <a:pt x="312016" y="155252"/>
                    <a:pt x="312493" y="156207"/>
                    <a:pt x="312811" y="157002"/>
                  </a:cubicBezTo>
                  <a:cubicBezTo>
                    <a:pt x="313130" y="157798"/>
                    <a:pt x="312811" y="158753"/>
                    <a:pt x="312811" y="159708"/>
                  </a:cubicBezTo>
                  <a:cubicBezTo>
                    <a:pt x="312811" y="243581"/>
                    <a:pt x="312811" y="327135"/>
                    <a:pt x="312811" y="410689"/>
                  </a:cubicBezTo>
                  <a:close/>
                </a:path>
              </a:pathLst>
            </a:custGeom>
            <a:solidFill>
              <a:schemeClr val="accent5"/>
            </a:solidFill>
            <a:ln w="9525" cap="flat">
              <a:solidFill>
                <a:schemeClr val="accent5"/>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92" name="Freeform: Shape 191">
              <a:extLst>
                <a:ext uri="{FF2B5EF4-FFF2-40B4-BE49-F238E27FC236}">
                  <a16:creationId xmlns:a16="http://schemas.microsoft.com/office/drawing/2014/main" id="{5D15A5C2-D868-4355-8122-F1309962CEA8}"/>
                </a:ext>
              </a:extLst>
            </p:cNvPr>
            <p:cNvSpPr/>
            <p:nvPr/>
          </p:nvSpPr>
          <p:spPr>
            <a:xfrm>
              <a:off x="7296945" y="2564952"/>
              <a:ext cx="151194" cy="316710"/>
            </a:xfrm>
            <a:custGeom>
              <a:avLst/>
              <a:gdLst>
                <a:gd name="connsiteX0" fmla="*/ 1194 w 151193"/>
                <a:gd name="connsiteY0" fmla="*/ 315198 h 316710"/>
                <a:gd name="connsiteX1" fmla="*/ 1194 w 151193"/>
                <a:gd name="connsiteY1" fmla="*/ 1194 h 316710"/>
                <a:gd name="connsiteX2" fmla="*/ 151273 w 151193"/>
                <a:gd name="connsiteY2" fmla="*/ 44801 h 316710"/>
                <a:gd name="connsiteX3" fmla="*/ 151273 w 151193"/>
                <a:gd name="connsiteY3" fmla="*/ 315517 h 316710"/>
              </a:gdLst>
              <a:ahLst/>
              <a:cxnLst>
                <a:cxn ang="0">
                  <a:pos x="connsiteX0" y="connsiteY0"/>
                </a:cxn>
                <a:cxn ang="0">
                  <a:pos x="connsiteX1" y="connsiteY1"/>
                </a:cxn>
                <a:cxn ang="0">
                  <a:pos x="connsiteX2" y="connsiteY2"/>
                </a:cxn>
                <a:cxn ang="0">
                  <a:pos x="connsiteX3" y="connsiteY3"/>
                </a:cxn>
              </a:cxnLst>
              <a:rect l="l" t="t" r="r" b="b"/>
              <a:pathLst>
                <a:path w="151193" h="316710">
                  <a:moveTo>
                    <a:pt x="1194" y="315198"/>
                  </a:moveTo>
                  <a:lnTo>
                    <a:pt x="1194" y="1194"/>
                  </a:lnTo>
                  <a:lnTo>
                    <a:pt x="151273" y="44801"/>
                  </a:lnTo>
                  <a:lnTo>
                    <a:pt x="151273" y="315517"/>
                  </a:lnTo>
                  <a:close/>
                </a:path>
              </a:pathLst>
            </a:custGeom>
            <a:solidFill>
              <a:schemeClr val="accent5"/>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93" name="Freeform: Shape 192">
              <a:extLst>
                <a:ext uri="{FF2B5EF4-FFF2-40B4-BE49-F238E27FC236}">
                  <a16:creationId xmlns:a16="http://schemas.microsoft.com/office/drawing/2014/main" id="{A4A50141-A560-45A9-9072-61EDA461561A}"/>
                </a:ext>
              </a:extLst>
            </p:cNvPr>
            <p:cNvSpPr/>
            <p:nvPr/>
          </p:nvSpPr>
          <p:spPr>
            <a:xfrm>
              <a:off x="7200340" y="2563360"/>
              <a:ext cx="39788" cy="39788"/>
            </a:xfrm>
            <a:custGeom>
              <a:avLst/>
              <a:gdLst>
                <a:gd name="connsiteX0" fmla="*/ 1194 w 39787"/>
                <a:gd name="connsiteY0" fmla="*/ 1194 h 39787"/>
                <a:gd name="connsiteX1" fmla="*/ 39549 w 39787"/>
                <a:gd name="connsiteY1" fmla="*/ 1194 h 39787"/>
                <a:gd name="connsiteX2" fmla="*/ 39549 w 39787"/>
                <a:gd name="connsiteY2" fmla="*/ 39549 h 39787"/>
                <a:gd name="connsiteX3" fmla="*/ 1194 w 39787"/>
                <a:gd name="connsiteY3" fmla="*/ 39549 h 39787"/>
              </a:gdLst>
              <a:ahLst/>
              <a:cxnLst>
                <a:cxn ang="0">
                  <a:pos x="connsiteX0" y="connsiteY0"/>
                </a:cxn>
                <a:cxn ang="0">
                  <a:pos x="connsiteX1" y="connsiteY1"/>
                </a:cxn>
                <a:cxn ang="0">
                  <a:pos x="connsiteX2" y="connsiteY2"/>
                </a:cxn>
                <a:cxn ang="0">
                  <a:pos x="connsiteX3" y="connsiteY3"/>
                </a:cxn>
              </a:cxnLst>
              <a:rect l="l" t="t" r="r" b="b"/>
              <a:pathLst>
                <a:path w="39787" h="39787">
                  <a:moveTo>
                    <a:pt x="1194" y="1194"/>
                  </a:moveTo>
                  <a:lnTo>
                    <a:pt x="39549" y="1194"/>
                  </a:lnTo>
                  <a:lnTo>
                    <a:pt x="39549" y="39549"/>
                  </a:lnTo>
                  <a:lnTo>
                    <a:pt x="1194" y="39549"/>
                  </a:lnTo>
                  <a:close/>
                </a:path>
              </a:pathLst>
            </a:custGeom>
            <a:solidFill>
              <a:schemeClr val="accent3"/>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94" name="Freeform: Shape 193">
              <a:extLst>
                <a:ext uri="{FF2B5EF4-FFF2-40B4-BE49-F238E27FC236}">
                  <a16:creationId xmlns:a16="http://schemas.microsoft.com/office/drawing/2014/main" id="{23FC8299-072F-4B37-A76E-988A121D549F}"/>
                </a:ext>
              </a:extLst>
            </p:cNvPr>
            <p:cNvSpPr/>
            <p:nvPr/>
          </p:nvSpPr>
          <p:spPr>
            <a:xfrm>
              <a:off x="7200499" y="2618267"/>
              <a:ext cx="39788" cy="39788"/>
            </a:xfrm>
            <a:custGeom>
              <a:avLst/>
              <a:gdLst>
                <a:gd name="connsiteX0" fmla="*/ 1194 w 39787"/>
                <a:gd name="connsiteY0" fmla="*/ 1194 h 39787"/>
                <a:gd name="connsiteX1" fmla="*/ 39549 w 39787"/>
                <a:gd name="connsiteY1" fmla="*/ 1194 h 39787"/>
                <a:gd name="connsiteX2" fmla="*/ 39549 w 39787"/>
                <a:gd name="connsiteY2" fmla="*/ 39549 h 39787"/>
                <a:gd name="connsiteX3" fmla="*/ 1194 w 39787"/>
                <a:gd name="connsiteY3" fmla="*/ 39549 h 39787"/>
              </a:gdLst>
              <a:ahLst/>
              <a:cxnLst>
                <a:cxn ang="0">
                  <a:pos x="connsiteX0" y="connsiteY0"/>
                </a:cxn>
                <a:cxn ang="0">
                  <a:pos x="connsiteX1" y="connsiteY1"/>
                </a:cxn>
                <a:cxn ang="0">
                  <a:pos x="connsiteX2" y="connsiteY2"/>
                </a:cxn>
                <a:cxn ang="0">
                  <a:pos x="connsiteX3" y="connsiteY3"/>
                </a:cxn>
              </a:cxnLst>
              <a:rect l="l" t="t" r="r" b="b"/>
              <a:pathLst>
                <a:path w="39787" h="39787">
                  <a:moveTo>
                    <a:pt x="1194" y="1194"/>
                  </a:moveTo>
                  <a:lnTo>
                    <a:pt x="39549" y="1194"/>
                  </a:lnTo>
                  <a:lnTo>
                    <a:pt x="39549" y="39549"/>
                  </a:lnTo>
                  <a:lnTo>
                    <a:pt x="1194" y="39549"/>
                  </a:lnTo>
                  <a:close/>
                </a:path>
              </a:pathLst>
            </a:custGeom>
            <a:solidFill>
              <a:schemeClr val="accent3"/>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95" name="Freeform: Shape 194">
              <a:extLst>
                <a:ext uri="{FF2B5EF4-FFF2-40B4-BE49-F238E27FC236}">
                  <a16:creationId xmlns:a16="http://schemas.microsoft.com/office/drawing/2014/main" id="{107530C6-9FC6-47A4-8FFE-EDA9811ECE90}"/>
                </a:ext>
              </a:extLst>
            </p:cNvPr>
            <p:cNvSpPr/>
            <p:nvPr/>
          </p:nvSpPr>
          <p:spPr>
            <a:xfrm>
              <a:off x="7200340" y="2673015"/>
              <a:ext cx="39788" cy="39788"/>
            </a:xfrm>
            <a:custGeom>
              <a:avLst/>
              <a:gdLst>
                <a:gd name="connsiteX0" fmla="*/ 1194 w 39787"/>
                <a:gd name="connsiteY0" fmla="*/ 1194 h 39787"/>
                <a:gd name="connsiteX1" fmla="*/ 39549 w 39787"/>
                <a:gd name="connsiteY1" fmla="*/ 1194 h 39787"/>
                <a:gd name="connsiteX2" fmla="*/ 39549 w 39787"/>
                <a:gd name="connsiteY2" fmla="*/ 39549 h 39787"/>
                <a:gd name="connsiteX3" fmla="*/ 1194 w 39787"/>
                <a:gd name="connsiteY3" fmla="*/ 39549 h 39787"/>
              </a:gdLst>
              <a:ahLst/>
              <a:cxnLst>
                <a:cxn ang="0">
                  <a:pos x="connsiteX0" y="connsiteY0"/>
                </a:cxn>
                <a:cxn ang="0">
                  <a:pos x="connsiteX1" y="connsiteY1"/>
                </a:cxn>
                <a:cxn ang="0">
                  <a:pos x="connsiteX2" y="connsiteY2"/>
                </a:cxn>
                <a:cxn ang="0">
                  <a:pos x="connsiteX3" y="connsiteY3"/>
                </a:cxn>
              </a:cxnLst>
              <a:rect l="l" t="t" r="r" b="b"/>
              <a:pathLst>
                <a:path w="39787" h="39787">
                  <a:moveTo>
                    <a:pt x="1194" y="1194"/>
                  </a:moveTo>
                  <a:lnTo>
                    <a:pt x="39549" y="1194"/>
                  </a:lnTo>
                  <a:lnTo>
                    <a:pt x="39549" y="39549"/>
                  </a:lnTo>
                  <a:lnTo>
                    <a:pt x="1194" y="39549"/>
                  </a:lnTo>
                  <a:close/>
                </a:path>
              </a:pathLst>
            </a:custGeom>
            <a:solidFill>
              <a:schemeClr val="accent3"/>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96" name="Freeform: Shape 195">
              <a:extLst>
                <a:ext uri="{FF2B5EF4-FFF2-40B4-BE49-F238E27FC236}">
                  <a16:creationId xmlns:a16="http://schemas.microsoft.com/office/drawing/2014/main" id="{4684C928-29DF-4525-97FD-473A54A192B2}"/>
                </a:ext>
              </a:extLst>
            </p:cNvPr>
            <p:cNvSpPr/>
            <p:nvPr/>
          </p:nvSpPr>
          <p:spPr>
            <a:xfrm>
              <a:off x="7200659" y="2727922"/>
              <a:ext cx="39788" cy="39788"/>
            </a:xfrm>
            <a:custGeom>
              <a:avLst/>
              <a:gdLst>
                <a:gd name="connsiteX0" fmla="*/ 1194 w 39787"/>
                <a:gd name="connsiteY0" fmla="*/ 1194 h 39787"/>
                <a:gd name="connsiteX1" fmla="*/ 39549 w 39787"/>
                <a:gd name="connsiteY1" fmla="*/ 1194 h 39787"/>
                <a:gd name="connsiteX2" fmla="*/ 39549 w 39787"/>
                <a:gd name="connsiteY2" fmla="*/ 39549 h 39787"/>
                <a:gd name="connsiteX3" fmla="*/ 1194 w 39787"/>
                <a:gd name="connsiteY3" fmla="*/ 39549 h 39787"/>
              </a:gdLst>
              <a:ahLst/>
              <a:cxnLst>
                <a:cxn ang="0">
                  <a:pos x="connsiteX0" y="connsiteY0"/>
                </a:cxn>
                <a:cxn ang="0">
                  <a:pos x="connsiteX1" y="connsiteY1"/>
                </a:cxn>
                <a:cxn ang="0">
                  <a:pos x="connsiteX2" y="connsiteY2"/>
                </a:cxn>
                <a:cxn ang="0">
                  <a:pos x="connsiteX3" y="connsiteY3"/>
                </a:cxn>
              </a:cxnLst>
              <a:rect l="l" t="t" r="r" b="b"/>
              <a:pathLst>
                <a:path w="39787" h="39787">
                  <a:moveTo>
                    <a:pt x="1194" y="1194"/>
                  </a:moveTo>
                  <a:lnTo>
                    <a:pt x="39549" y="1194"/>
                  </a:lnTo>
                  <a:lnTo>
                    <a:pt x="39549" y="39549"/>
                  </a:lnTo>
                  <a:lnTo>
                    <a:pt x="1194" y="39549"/>
                  </a:lnTo>
                  <a:close/>
                </a:path>
              </a:pathLst>
            </a:custGeom>
            <a:solidFill>
              <a:schemeClr val="accent3"/>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97" name="Freeform: Shape 196">
              <a:extLst>
                <a:ext uri="{FF2B5EF4-FFF2-40B4-BE49-F238E27FC236}">
                  <a16:creationId xmlns:a16="http://schemas.microsoft.com/office/drawing/2014/main" id="{3B8C83BF-7BFA-48DE-8752-326504BA5A0A}"/>
                </a:ext>
              </a:extLst>
            </p:cNvPr>
            <p:cNvSpPr/>
            <p:nvPr/>
          </p:nvSpPr>
          <p:spPr>
            <a:xfrm>
              <a:off x="7200659" y="2782829"/>
              <a:ext cx="39788" cy="39788"/>
            </a:xfrm>
            <a:custGeom>
              <a:avLst/>
              <a:gdLst>
                <a:gd name="connsiteX0" fmla="*/ 1194 w 39787"/>
                <a:gd name="connsiteY0" fmla="*/ 1194 h 39787"/>
                <a:gd name="connsiteX1" fmla="*/ 39549 w 39787"/>
                <a:gd name="connsiteY1" fmla="*/ 1194 h 39787"/>
                <a:gd name="connsiteX2" fmla="*/ 39549 w 39787"/>
                <a:gd name="connsiteY2" fmla="*/ 39549 h 39787"/>
                <a:gd name="connsiteX3" fmla="*/ 1194 w 39787"/>
                <a:gd name="connsiteY3" fmla="*/ 39549 h 39787"/>
              </a:gdLst>
              <a:ahLst/>
              <a:cxnLst>
                <a:cxn ang="0">
                  <a:pos x="connsiteX0" y="connsiteY0"/>
                </a:cxn>
                <a:cxn ang="0">
                  <a:pos x="connsiteX1" y="connsiteY1"/>
                </a:cxn>
                <a:cxn ang="0">
                  <a:pos x="connsiteX2" y="connsiteY2"/>
                </a:cxn>
                <a:cxn ang="0">
                  <a:pos x="connsiteX3" y="connsiteY3"/>
                </a:cxn>
              </a:cxnLst>
              <a:rect l="l" t="t" r="r" b="b"/>
              <a:pathLst>
                <a:path w="39787" h="39787">
                  <a:moveTo>
                    <a:pt x="1194" y="1194"/>
                  </a:moveTo>
                  <a:lnTo>
                    <a:pt x="39549" y="1194"/>
                  </a:lnTo>
                  <a:lnTo>
                    <a:pt x="39549" y="39549"/>
                  </a:lnTo>
                  <a:lnTo>
                    <a:pt x="1194" y="39549"/>
                  </a:lnTo>
                  <a:close/>
                </a:path>
              </a:pathLst>
            </a:custGeom>
            <a:solidFill>
              <a:schemeClr val="accent3"/>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98" name="Freeform: Shape 197">
              <a:extLst>
                <a:ext uri="{FF2B5EF4-FFF2-40B4-BE49-F238E27FC236}">
                  <a16:creationId xmlns:a16="http://schemas.microsoft.com/office/drawing/2014/main" id="{C1FCFA64-10F9-4F1A-8858-9E6010F8CD48}"/>
                </a:ext>
              </a:extLst>
            </p:cNvPr>
            <p:cNvSpPr/>
            <p:nvPr/>
          </p:nvSpPr>
          <p:spPr>
            <a:xfrm>
              <a:off x="7324478" y="2641344"/>
              <a:ext cx="39788" cy="39788"/>
            </a:xfrm>
            <a:custGeom>
              <a:avLst/>
              <a:gdLst>
                <a:gd name="connsiteX0" fmla="*/ 1194 w 39787"/>
                <a:gd name="connsiteY0" fmla="*/ 1194 h 39787"/>
                <a:gd name="connsiteX1" fmla="*/ 39549 w 39787"/>
                <a:gd name="connsiteY1" fmla="*/ 1194 h 39787"/>
                <a:gd name="connsiteX2" fmla="*/ 39549 w 39787"/>
                <a:gd name="connsiteY2" fmla="*/ 39549 h 39787"/>
                <a:gd name="connsiteX3" fmla="*/ 1194 w 39787"/>
                <a:gd name="connsiteY3" fmla="*/ 39549 h 39787"/>
              </a:gdLst>
              <a:ahLst/>
              <a:cxnLst>
                <a:cxn ang="0">
                  <a:pos x="connsiteX0" y="connsiteY0"/>
                </a:cxn>
                <a:cxn ang="0">
                  <a:pos x="connsiteX1" y="connsiteY1"/>
                </a:cxn>
                <a:cxn ang="0">
                  <a:pos x="connsiteX2" y="connsiteY2"/>
                </a:cxn>
                <a:cxn ang="0">
                  <a:pos x="connsiteX3" y="connsiteY3"/>
                </a:cxn>
              </a:cxnLst>
              <a:rect l="l" t="t" r="r" b="b"/>
              <a:pathLst>
                <a:path w="39787" h="39787">
                  <a:moveTo>
                    <a:pt x="1194" y="1194"/>
                  </a:moveTo>
                  <a:lnTo>
                    <a:pt x="39549" y="1194"/>
                  </a:lnTo>
                  <a:lnTo>
                    <a:pt x="39549" y="39549"/>
                  </a:lnTo>
                  <a:lnTo>
                    <a:pt x="1194" y="39549"/>
                  </a:lnTo>
                  <a:close/>
                </a:path>
              </a:pathLst>
            </a:custGeom>
            <a:solidFill>
              <a:srgbClr val="FFFF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99" name="Freeform: Shape 198">
              <a:extLst>
                <a:ext uri="{FF2B5EF4-FFF2-40B4-BE49-F238E27FC236}">
                  <a16:creationId xmlns:a16="http://schemas.microsoft.com/office/drawing/2014/main" id="{7EE44646-5AAA-4733-9191-48DF0FB957F0}"/>
                </a:ext>
              </a:extLst>
            </p:cNvPr>
            <p:cNvSpPr/>
            <p:nvPr/>
          </p:nvSpPr>
          <p:spPr>
            <a:xfrm>
              <a:off x="7380658" y="2641344"/>
              <a:ext cx="39788" cy="39788"/>
            </a:xfrm>
            <a:custGeom>
              <a:avLst/>
              <a:gdLst>
                <a:gd name="connsiteX0" fmla="*/ 1194 w 39787"/>
                <a:gd name="connsiteY0" fmla="*/ 1194 h 39787"/>
                <a:gd name="connsiteX1" fmla="*/ 39549 w 39787"/>
                <a:gd name="connsiteY1" fmla="*/ 1194 h 39787"/>
                <a:gd name="connsiteX2" fmla="*/ 39549 w 39787"/>
                <a:gd name="connsiteY2" fmla="*/ 39549 h 39787"/>
                <a:gd name="connsiteX3" fmla="*/ 1194 w 39787"/>
                <a:gd name="connsiteY3" fmla="*/ 39549 h 39787"/>
              </a:gdLst>
              <a:ahLst/>
              <a:cxnLst>
                <a:cxn ang="0">
                  <a:pos x="connsiteX0" y="connsiteY0"/>
                </a:cxn>
                <a:cxn ang="0">
                  <a:pos x="connsiteX1" y="connsiteY1"/>
                </a:cxn>
                <a:cxn ang="0">
                  <a:pos x="connsiteX2" y="connsiteY2"/>
                </a:cxn>
                <a:cxn ang="0">
                  <a:pos x="connsiteX3" y="connsiteY3"/>
                </a:cxn>
              </a:cxnLst>
              <a:rect l="l" t="t" r="r" b="b"/>
              <a:pathLst>
                <a:path w="39787" h="39787">
                  <a:moveTo>
                    <a:pt x="1194" y="1194"/>
                  </a:moveTo>
                  <a:lnTo>
                    <a:pt x="39549" y="1194"/>
                  </a:lnTo>
                  <a:lnTo>
                    <a:pt x="39549" y="39549"/>
                  </a:lnTo>
                  <a:lnTo>
                    <a:pt x="1194" y="39549"/>
                  </a:lnTo>
                  <a:close/>
                </a:path>
              </a:pathLst>
            </a:custGeom>
            <a:solidFill>
              <a:srgbClr val="FFFF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00" name="Freeform: Shape 199">
              <a:extLst>
                <a:ext uri="{FF2B5EF4-FFF2-40B4-BE49-F238E27FC236}">
                  <a16:creationId xmlns:a16="http://schemas.microsoft.com/office/drawing/2014/main" id="{87E66C6D-7B14-428E-AB46-DBE79CD72001}"/>
                </a:ext>
              </a:extLst>
            </p:cNvPr>
            <p:cNvSpPr/>
            <p:nvPr/>
          </p:nvSpPr>
          <p:spPr>
            <a:xfrm>
              <a:off x="7324637" y="2696092"/>
              <a:ext cx="39788" cy="39788"/>
            </a:xfrm>
            <a:custGeom>
              <a:avLst/>
              <a:gdLst>
                <a:gd name="connsiteX0" fmla="*/ 1194 w 39787"/>
                <a:gd name="connsiteY0" fmla="*/ 1194 h 39787"/>
                <a:gd name="connsiteX1" fmla="*/ 39549 w 39787"/>
                <a:gd name="connsiteY1" fmla="*/ 1194 h 39787"/>
                <a:gd name="connsiteX2" fmla="*/ 39549 w 39787"/>
                <a:gd name="connsiteY2" fmla="*/ 39549 h 39787"/>
                <a:gd name="connsiteX3" fmla="*/ 1194 w 39787"/>
                <a:gd name="connsiteY3" fmla="*/ 39549 h 39787"/>
              </a:gdLst>
              <a:ahLst/>
              <a:cxnLst>
                <a:cxn ang="0">
                  <a:pos x="connsiteX0" y="connsiteY0"/>
                </a:cxn>
                <a:cxn ang="0">
                  <a:pos x="connsiteX1" y="connsiteY1"/>
                </a:cxn>
                <a:cxn ang="0">
                  <a:pos x="connsiteX2" y="connsiteY2"/>
                </a:cxn>
                <a:cxn ang="0">
                  <a:pos x="connsiteX3" y="connsiteY3"/>
                </a:cxn>
              </a:cxnLst>
              <a:rect l="l" t="t" r="r" b="b"/>
              <a:pathLst>
                <a:path w="39787" h="39787">
                  <a:moveTo>
                    <a:pt x="1194" y="1194"/>
                  </a:moveTo>
                  <a:lnTo>
                    <a:pt x="39549" y="1194"/>
                  </a:lnTo>
                  <a:lnTo>
                    <a:pt x="39549" y="39549"/>
                  </a:lnTo>
                  <a:lnTo>
                    <a:pt x="1194" y="39549"/>
                  </a:lnTo>
                  <a:close/>
                </a:path>
              </a:pathLst>
            </a:custGeom>
            <a:solidFill>
              <a:srgbClr val="FFFF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01" name="Freeform: Shape 200">
              <a:extLst>
                <a:ext uri="{FF2B5EF4-FFF2-40B4-BE49-F238E27FC236}">
                  <a16:creationId xmlns:a16="http://schemas.microsoft.com/office/drawing/2014/main" id="{46293BED-7FC3-4938-8590-CC762E63D3B1}"/>
                </a:ext>
              </a:extLst>
            </p:cNvPr>
            <p:cNvSpPr/>
            <p:nvPr/>
          </p:nvSpPr>
          <p:spPr>
            <a:xfrm>
              <a:off x="7380818" y="2696092"/>
              <a:ext cx="39788" cy="39788"/>
            </a:xfrm>
            <a:custGeom>
              <a:avLst/>
              <a:gdLst>
                <a:gd name="connsiteX0" fmla="*/ 1194 w 39787"/>
                <a:gd name="connsiteY0" fmla="*/ 1194 h 39787"/>
                <a:gd name="connsiteX1" fmla="*/ 39549 w 39787"/>
                <a:gd name="connsiteY1" fmla="*/ 1194 h 39787"/>
                <a:gd name="connsiteX2" fmla="*/ 39549 w 39787"/>
                <a:gd name="connsiteY2" fmla="*/ 39549 h 39787"/>
                <a:gd name="connsiteX3" fmla="*/ 1194 w 39787"/>
                <a:gd name="connsiteY3" fmla="*/ 39549 h 39787"/>
              </a:gdLst>
              <a:ahLst/>
              <a:cxnLst>
                <a:cxn ang="0">
                  <a:pos x="connsiteX0" y="connsiteY0"/>
                </a:cxn>
                <a:cxn ang="0">
                  <a:pos x="connsiteX1" y="connsiteY1"/>
                </a:cxn>
                <a:cxn ang="0">
                  <a:pos x="connsiteX2" y="connsiteY2"/>
                </a:cxn>
                <a:cxn ang="0">
                  <a:pos x="connsiteX3" y="connsiteY3"/>
                </a:cxn>
              </a:cxnLst>
              <a:rect l="l" t="t" r="r" b="b"/>
              <a:pathLst>
                <a:path w="39787" h="39787">
                  <a:moveTo>
                    <a:pt x="1194" y="1194"/>
                  </a:moveTo>
                  <a:lnTo>
                    <a:pt x="39549" y="1194"/>
                  </a:lnTo>
                  <a:lnTo>
                    <a:pt x="39549" y="39549"/>
                  </a:lnTo>
                  <a:lnTo>
                    <a:pt x="1194" y="39549"/>
                  </a:lnTo>
                  <a:close/>
                </a:path>
              </a:pathLst>
            </a:custGeom>
            <a:solidFill>
              <a:srgbClr val="FFFF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202" name="Group 201">
            <a:extLst>
              <a:ext uri="{FF2B5EF4-FFF2-40B4-BE49-F238E27FC236}">
                <a16:creationId xmlns:a16="http://schemas.microsoft.com/office/drawing/2014/main" id="{BD37363C-1746-4CBB-83B0-D3A6A4ED8737}"/>
              </a:ext>
            </a:extLst>
          </p:cNvPr>
          <p:cNvGrpSpPr/>
          <p:nvPr/>
        </p:nvGrpSpPr>
        <p:grpSpPr>
          <a:xfrm>
            <a:off x="4739601" y="2824098"/>
            <a:ext cx="337307" cy="210991"/>
            <a:chOff x="4703650" y="2434921"/>
            <a:chExt cx="490650" cy="306909"/>
          </a:xfrm>
        </p:grpSpPr>
        <p:grpSp>
          <p:nvGrpSpPr>
            <p:cNvPr id="203" name="Group 202">
              <a:extLst>
                <a:ext uri="{FF2B5EF4-FFF2-40B4-BE49-F238E27FC236}">
                  <a16:creationId xmlns:a16="http://schemas.microsoft.com/office/drawing/2014/main" id="{048CC457-7FCE-4F67-B2B1-28097B64A188}"/>
                </a:ext>
              </a:extLst>
            </p:cNvPr>
            <p:cNvGrpSpPr/>
            <p:nvPr/>
          </p:nvGrpSpPr>
          <p:grpSpPr>
            <a:xfrm>
              <a:off x="4703650" y="2527670"/>
              <a:ext cx="205270" cy="208148"/>
              <a:chOff x="5213219" y="2592018"/>
              <a:chExt cx="205270" cy="208148"/>
            </a:xfrm>
          </p:grpSpPr>
          <p:sp>
            <p:nvSpPr>
              <p:cNvPr id="205" name="Teardrop 204">
                <a:extLst>
                  <a:ext uri="{FF2B5EF4-FFF2-40B4-BE49-F238E27FC236}">
                    <a16:creationId xmlns:a16="http://schemas.microsoft.com/office/drawing/2014/main" id="{D03C2B7D-48BA-43A7-9876-B800890228DA}"/>
                  </a:ext>
                </a:extLst>
              </p:cNvPr>
              <p:cNvSpPr/>
              <p:nvPr/>
            </p:nvSpPr>
            <p:spPr bwMode="auto">
              <a:xfrm rot="5400000">
                <a:off x="5211780" y="2593457"/>
                <a:ext cx="208148" cy="205270"/>
              </a:xfrm>
              <a:prstGeom prst="teardrop">
                <a:avLst>
                  <a:gd name="adj" fmla="val 98634"/>
                </a:avLst>
              </a:prstGeom>
              <a:solidFill>
                <a:schemeClr val="accent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06" name="Freeform 1054">
                <a:extLst>
                  <a:ext uri="{FF2B5EF4-FFF2-40B4-BE49-F238E27FC236}">
                    <a16:creationId xmlns:a16="http://schemas.microsoft.com/office/drawing/2014/main" id="{5974D6B6-31BC-4C54-A5CB-2ED3FEFCF1C7}"/>
                  </a:ext>
                </a:extLst>
              </p:cNvPr>
              <p:cNvSpPr>
                <a:spLocks noEditPoints="1"/>
              </p:cNvSpPr>
              <p:nvPr/>
            </p:nvSpPr>
            <p:spPr bwMode="auto">
              <a:xfrm>
                <a:off x="5242775" y="2623277"/>
                <a:ext cx="141549" cy="141549"/>
              </a:xfrm>
              <a:custGeom>
                <a:avLst/>
                <a:gdLst>
                  <a:gd name="T0" fmla="*/ 73 w 80"/>
                  <a:gd name="T1" fmla="*/ 46 h 80"/>
                  <a:gd name="T2" fmla="*/ 73 w 80"/>
                  <a:gd name="T3" fmla="*/ 33 h 80"/>
                  <a:gd name="T4" fmla="*/ 80 w 80"/>
                  <a:gd name="T5" fmla="*/ 28 h 80"/>
                  <a:gd name="T6" fmla="*/ 77 w 80"/>
                  <a:gd name="T7" fmla="*/ 20 h 80"/>
                  <a:gd name="T8" fmla="*/ 68 w 80"/>
                  <a:gd name="T9" fmla="*/ 21 h 80"/>
                  <a:gd name="T10" fmla="*/ 59 w 80"/>
                  <a:gd name="T11" fmla="*/ 12 h 80"/>
                  <a:gd name="T12" fmla="*/ 60 w 80"/>
                  <a:gd name="T13" fmla="*/ 3 h 80"/>
                  <a:gd name="T14" fmla="*/ 52 w 80"/>
                  <a:gd name="T15" fmla="*/ 0 h 80"/>
                  <a:gd name="T16" fmla="*/ 47 w 80"/>
                  <a:gd name="T17" fmla="*/ 7 h 80"/>
                  <a:gd name="T18" fmla="*/ 33 w 80"/>
                  <a:gd name="T19" fmla="*/ 7 h 80"/>
                  <a:gd name="T20" fmla="*/ 28 w 80"/>
                  <a:gd name="T21" fmla="*/ 0 h 80"/>
                  <a:gd name="T22" fmla="*/ 20 w 80"/>
                  <a:gd name="T23" fmla="*/ 3 h 80"/>
                  <a:gd name="T24" fmla="*/ 22 w 80"/>
                  <a:gd name="T25" fmla="*/ 12 h 80"/>
                  <a:gd name="T26" fmla="*/ 12 w 80"/>
                  <a:gd name="T27" fmla="*/ 21 h 80"/>
                  <a:gd name="T28" fmla="*/ 3 w 80"/>
                  <a:gd name="T29" fmla="*/ 20 h 80"/>
                  <a:gd name="T30" fmla="*/ 0 w 80"/>
                  <a:gd name="T31" fmla="*/ 28 h 80"/>
                  <a:gd name="T32" fmla="*/ 7 w 80"/>
                  <a:gd name="T33" fmla="*/ 33 h 80"/>
                  <a:gd name="T34" fmla="*/ 7 w 80"/>
                  <a:gd name="T35" fmla="*/ 47 h 80"/>
                  <a:gd name="T36" fmla="*/ 0 w 80"/>
                  <a:gd name="T37" fmla="*/ 52 h 80"/>
                  <a:gd name="T38" fmla="*/ 3 w 80"/>
                  <a:gd name="T39" fmla="*/ 60 h 80"/>
                  <a:gd name="T40" fmla="*/ 12 w 80"/>
                  <a:gd name="T41" fmla="*/ 58 h 80"/>
                  <a:gd name="T42" fmla="*/ 22 w 80"/>
                  <a:gd name="T43" fmla="*/ 68 h 80"/>
                  <a:gd name="T44" fmla="*/ 20 w 80"/>
                  <a:gd name="T45" fmla="*/ 77 h 80"/>
                  <a:gd name="T46" fmla="*/ 28 w 80"/>
                  <a:gd name="T47" fmla="*/ 80 h 80"/>
                  <a:gd name="T48" fmla="*/ 34 w 80"/>
                  <a:gd name="T49" fmla="*/ 73 h 80"/>
                  <a:gd name="T50" fmla="*/ 47 w 80"/>
                  <a:gd name="T51" fmla="*/ 73 h 80"/>
                  <a:gd name="T52" fmla="*/ 52 w 80"/>
                  <a:gd name="T53" fmla="*/ 80 h 80"/>
                  <a:gd name="T54" fmla="*/ 60 w 80"/>
                  <a:gd name="T55" fmla="*/ 77 h 80"/>
                  <a:gd name="T56" fmla="*/ 59 w 80"/>
                  <a:gd name="T57" fmla="*/ 68 h 80"/>
                  <a:gd name="T58" fmla="*/ 68 w 80"/>
                  <a:gd name="T59" fmla="*/ 58 h 80"/>
                  <a:gd name="T60" fmla="*/ 77 w 80"/>
                  <a:gd name="T61" fmla="*/ 60 h 80"/>
                  <a:gd name="T62" fmla="*/ 80 w 80"/>
                  <a:gd name="T63" fmla="*/ 52 h 80"/>
                  <a:gd name="T64" fmla="*/ 73 w 80"/>
                  <a:gd name="T65" fmla="*/ 46 h 80"/>
                  <a:gd name="T66" fmla="*/ 32 w 80"/>
                  <a:gd name="T67" fmla="*/ 59 h 80"/>
                  <a:gd name="T68" fmla="*/ 21 w 80"/>
                  <a:gd name="T69" fmla="*/ 32 h 80"/>
                  <a:gd name="T70" fmla="*/ 48 w 80"/>
                  <a:gd name="T71" fmla="*/ 21 h 80"/>
                  <a:gd name="T72" fmla="*/ 59 w 80"/>
                  <a:gd name="T73" fmla="*/ 48 h 80"/>
                  <a:gd name="T74" fmla="*/ 32 w 80"/>
                  <a:gd name="T75" fmla="*/ 59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0" h="80">
                    <a:moveTo>
                      <a:pt x="73" y="46"/>
                    </a:moveTo>
                    <a:cubicBezTo>
                      <a:pt x="74" y="42"/>
                      <a:pt x="74" y="37"/>
                      <a:pt x="73" y="33"/>
                    </a:cubicBezTo>
                    <a:cubicBezTo>
                      <a:pt x="80" y="28"/>
                      <a:pt x="80" y="28"/>
                      <a:pt x="80" y="28"/>
                    </a:cubicBezTo>
                    <a:cubicBezTo>
                      <a:pt x="77" y="20"/>
                      <a:pt x="77" y="20"/>
                      <a:pt x="77" y="20"/>
                    </a:cubicBezTo>
                    <a:cubicBezTo>
                      <a:pt x="68" y="21"/>
                      <a:pt x="68" y="21"/>
                      <a:pt x="68" y="21"/>
                    </a:cubicBezTo>
                    <a:cubicBezTo>
                      <a:pt x="66" y="18"/>
                      <a:pt x="62" y="14"/>
                      <a:pt x="59" y="12"/>
                    </a:cubicBezTo>
                    <a:cubicBezTo>
                      <a:pt x="60" y="3"/>
                      <a:pt x="60" y="3"/>
                      <a:pt x="60" y="3"/>
                    </a:cubicBezTo>
                    <a:cubicBezTo>
                      <a:pt x="52" y="0"/>
                      <a:pt x="52" y="0"/>
                      <a:pt x="52" y="0"/>
                    </a:cubicBezTo>
                    <a:cubicBezTo>
                      <a:pt x="47" y="7"/>
                      <a:pt x="47" y="7"/>
                      <a:pt x="47" y="7"/>
                    </a:cubicBezTo>
                    <a:cubicBezTo>
                      <a:pt x="42" y="6"/>
                      <a:pt x="38" y="6"/>
                      <a:pt x="33" y="7"/>
                    </a:cubicBezTo>
                    <a:cubicBezTo>
                      <a:pt x="28" y="0"/>
                      <a:pt x="28" y="0"/>
                      <a:pt x="28" y="0"/>
                    </a:cubicBezTo>
                    <a:cubicBezTo>
                      <a:pt x="20" y="3"/>
                      <a:pt x="20" y="3"/>
                      <a:pt x="20" y="3"/>
                    </a:cubicBezTo>
                    <a:cubicBezTo>
                      <a:pt x="22" y="12"/>
                      <a:pt x="22" y="12"/>
                      <a:pt x="22" y="12"/>
                    </a:cubicBezTo>
                    <a:cubicBezTo>
                      <a:pt x="18" y="14"/>
                      <a:pt x="15" y="18"/>
                      <a:pt x="12" y="21"/>
                    </a:cubicBezTo>
                    <a:cubicBezTo>
                      <a:pt x="3" y="20"/>
                      <a:pt x="3" y="20"/>
                      <a:pt x="3" y="20"/>
                    </a:cubicBezTo>
                    <a:cubicBezTo>
                      <a:pt x="0" y="28"/>
                      <a:pt x="0" y="28"/>
                      <a:pt x="0" y="28"/>
                    </a:cubicBezTo>
                    <a:cubicBezTo>
                      <a:pt x="7" y="33"/>
                      <a:pt x="7" y="33"/>
                      <a:pt x="7" y="33"/>
                    </a:cubicBezTo>
                    <a:cubicBezTo>
                      <a:pt x="7" y="38"/>
                      <a:pt x="7" y="42"/>
                      <a:pt x="7" y="47"/>
                    </a:cubicBezTo>
                    <a:cubicBezTo>
                      <a:pt x="0" y="52"/>
                      <a:pt x="0" y="52"/>
                      <a:pt x="0" y="52"/>
                    </a:cubicBezTo>
                    <a:cubicBezTo>
                      <a:pt x="3" y="60"/>
                      <a:pt x="3" y="60"/>
                      <a:pt x="3" y="60"/>
                    </a:cubicBezTo>
                    <a:cubicBezTo>
                      <a:pt x="12" y="58"/>
                      <a:pt x="12" y="58"/>
                      <a:pt x="12" y="58"/>
                    </a:cubicBezTo>
                    <a:cubicBezTo>
                      <a:pt x="15" y="62"/>
                      <a:pt x="18" y="65"/>
                      <a:pt x="22" y="68"/>
                    </a:cubicBezTo>
                    <a:cubicBezTo>
                      <a:pt x="20" y="77"/>
                      <a:pt x="20" y="77"/>
                      <a:pt x="20" y="77"/>
                    </a:cubicBezTo>
                    <a:cubicBezTo>
                      <a:pt x="28" y="80"/>
                      <a:pt x="28" y="80"/>
                      <a:pt x="28" y="80"/>
                    </a:cubicBezTo>
                    <a:cubicBezTo>
                      <a:pt x="34" y="73"/>
                      <a:pt x="34" y="73"/>
                      <a:pt x="34" y="73"/>
                    </a:cubicBezTo>
                    <a:cubicBezTo>
                      <a:pt x="38" y="73"/>
                      <a:pt x="43" y="73"/>
                      <a:pt x="47" y="73"/>
                    </a:cubicBezTo>
                    <a:cubicBezTo>
                      <a:pt x="52" y="80"/>
                      <a:pt x="52" y="80"/>
                      <a:pt x="52" y="80"/>
                    </a:cubicBezTo>
                    <a:cubicBezTo>
                      <a:pt x="60" y="77"/>
                      <a:pt x="60" y="77"/>
                      <a:pt x="60" y="77"/>
                    </a:cubicBezTo>
                    <a:cubicBezTo>
                      <a:pt x="59" y="68"/>
                      <a:pt x="59" y="68"/>
                      <a:pt x="59" y="68"/>
                    </a:cubicBezTo>
                    <a:cubicBezTo>
                      <a:pt x="62" y="65"/>
                      <a:pt x="66" y="62"/>
                      <a:pt x="68" y="58"/>
                    </a:cubicBezTo>
                    <a:cubicBezTo>
                      <a:pt x="77" y="60"/>
                      <a:pt x="77" y="60"/>
                      <a:pt x="77" y="60"/>
                    </a:cubicBezTo>
                    <a:cubicBezTo>
                      <a:pt x="80" y="52"/>
                      <a:pt x="80" y="52"/>
                      <a:pt x="80" y="52"/>
                    </a:cubicBezTo>
                    <a:lnTo>
                      <a:pt x="73" y="46"/>
                    </a:lnTo>
                    <a:close/>
                    <a:moveTo>
                      <a:pt x="32" y="59"/>
                    </a:moveTo>
                    <a:cubicBezTo>
                      <a:pt x="22" y="55"/>
                      <a:pt x="16" y="43"/>
                      <a:pt x="21" y="32"/>
                    </a:cubicBezTo>
                    <a:cubicBezTo>
                      <a:pt x="25" y="21"/>
                      <a:pt x="37" y="16"/>
                      <a:pt x="48" y="21"/>
                    </a:cubicBezTo>
                    <a:cubicBezTo>
                      <a:pt x="59" y="25"/>
                      <a:pt x="64" y="37"/>
                      <a:pt x="59" y="48"/>
                    </a:cubicBezTo>
                    <a:cubicBezTo>
                      <a:pt x="55" y="58"/>
                      <a:pt x="43" y="64"/>
                      <a:pt x="32" y="59"/>
                    </a:cubicBezTo>
                    <a:close/>
                  </a:path>
                </a:pathLst>
              </a:cu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sp>
          <p:nvSpPr>
            <p:cNvPr id="204" name="Freeform: Shape 203">
              <a:extLst>
                <a:ext uri="{FF2B5EF4-FFF2-40B4-BE49-F238E27FC236}">
                  <a16:creationId xmlns:a16="http://schemas.microsoft.com/office/drawing/2014/main" id="{A3FC5566-344A-4214-93EC-981B56EBA33E}"/>
                </a:ext>
              </a:extLst>
            </p:cNvPr>
            <p:cNvSpPr>
              <a:spLocks noChangeAspect="1"/>
            </p:cNvSpPr>
            <p:nvPr/>
          </p:nvSpPr>
          <p:spPr bwMode="auto">
            <a:xfrm>
              <a:off x="4858210" y="2434921"/>
              <a:ext cx="336090" cy="306909"/>
            </a:xfrm>
            <a:custGeom>
              <a:avLst/>
              <a:gdLst>
                <a:gd name="connsiteX0" fmla="*/ 121016 w 338011"/>
                <a:gd name="connsiteY0" fmla="*/ 0 h 297230"/>
                <a:gd name="connsiteX1" fmla="*/ 248501 w 338011"/>
                <a:gd name="connsiteY1" fmla="*/ 116427 h 297230"/>
                <a:gd name="connsiteX2" fmla="*/ 338011 w 338011"/>
                <a:gd name="connsiteY2" fmla="*/ 206828 h 297230"/>
                <a:gd name="connsiteX3" fmla="*/ 252569 w 338011"/>
                <a:gd name="connsiteY3" fmla="*/ 295860 h 297230"/>
                <a:gd name="connsiteX4" fmla="*/ 252569 w 338011"/>
                <a:gd name="connsiteY4" fmla="*/ 297230 h 297230"/>
                <a:gd name="connsiteX5" fmla="*/ 101245 w 338011"/>
                <a:gd name="connsiteY5" fmla="*/ 297230 h 297230"/>
                <a:gd name="connsiteX6" fmla="*/ 73884 w 338011"/>
                <a:gd name="connsiteY6" fmla="*/ 297230 h 297230"/>
                <a:gd name="connsiteX7" fmla="*/ 75466 w 338011"/>
                <a:gd name="connsiteY7" fmla="*/ 181409 h 297230"/>
                <a:gd name="connsiteX8" fmla="*/ 36427 w 338011"/>
                <a:gd name="connsiteY8" fmla="*/ 85839 h 297230"/>
                <a:gd name="connsiteX9" fmla="*/ 0 w 338011"/>
                <a:gd name="connsiteY9" fmla="*/ 60935 h 297230"/>
                <a:gd name="connsiteX10" fmla="*/ 12519 w 338011"/>
                <a:gd name="connsiteY10" fmla="*/ 61638 h 297230"/>
                <a:gd name="connsiteX11" fmla="*/ 121016 w 338011"/>
                <a:gd name="connsiteY11" fmla="*/ 0 h 297230"/>
                <a:gd name="connsiteX0" fmla="*/ 108497 w 325492"/>
                <a:gd name="connsiteY0" fmla="*/ 0 h 297230"/>
                <a:gd name="connsiteX1" fmla="*/ 235982 w 325492"/>
                <a:gd name="connsiteY1" fmla="*/ 116427 h 297230"/>
                <a:gd name="connsiteX2" fmla="*/ 325492 w 325492"/>
                <a:gd name="connsiteY2" fmla="*/ 206828 h 297230"/>
                <a:gd name="connsiteX3" fmla="*/ 240050 w 325492"/>
                <a:gd name="connsiteY3" fmla="*/ 295860 h 297230"/>
                <a:gd name="connsiteX4" fmla="*/ 240050 w 325492"/>
                <a:gd name="connsiteY4" fmla="*/ 297230 h 297230"/>
                <a:gd name="connsiteX5" fmla="*/ 88726 w 325492"/>
                <a:gd name="connsiteY5" fmla="*/ 297230 h 297230"/>
                <a:gd name="connsiteX6" fmla="*/ 61365 w 325492"/>
                <a:gd name="connsiteY6" fmla="*/ 297230 h 297230"/>
                <a:gd name="connsiteX7" fmla="*/ 62947 w 325492"/>
                <a:gd name="connsiteY7" fmla="*/ 181409 h 297230"/>
                <a:gd name="connsiteX8" fmla="*/ 23908 w 325492"/>
                <a:gd name="connsiteY8" fmla="*/ 85839 h 297230"/>
                <a:gd name="connsiteX9" fmla="*/ 0 w 325492"/>
                <a:gd name="connsiteY9" fmla="*/ 61638 h 297230"/>
                <a:gd name="connsiteX10" fmla="*/ 108497 w 325492"/>
                <a:gd name="connsiteY10" fmla="*/ 0 h 297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5492" h="297230">
                  <a:moveTo>
                    <a:pt x="108497" y="0"/>
                  </a:moveTo>
                  <a:cubicBezTo>
                    <a:pt x="174952" y="0"/>
                    <a:pt x="229201" y="50680"/>
                    <a:pt x="235982" y="116427"/>
                  </a:cubicBezTo>
                  <a:cubicBezTo>
                    <a:pt x="286162" y="116427"/>
                    <a:pt x="325492" y="156149"/>
                    <a:pt x="325492" y="206828"/>
                  </a:cubicBezTo>
                  <a:cubicBezTo>
                    <a:pt x="325492" y="254769"/>
                    <a:pt x="287518" y="294491"/>
                    <a:pt x="240050" y="295860"/>
                  </a:cubicBezTo>
                  <a:lnTo>
                    <a:pt x="240050" y="297230"/>
                  </a:lnTo>
                  <a:lnTo>
                    <a:pt x="88726" y="297230"/>
                  </a:lnTo>
                  <a:lnTo>
                    <a:pt x="61365" y="297230"/>
                  </a:lnTo>
                  <a:cubicBezTo>
                    <a:pt x="61892" y="258623"/>
                    <a:pt x="62420" y="220016"/>
                    <a:pt x="62947" y="181409"/>
                  </a:cubicBezTo>
                  <a:cubicBezTo>
                    <a:pt x="62947" y="144087"/>
                    <a:pt x="48029" y="110298"/>
                    <a:pt x="23908" y="85839"/>
                  </a:cubicBezTo>
                  <a:lnTo>
                    <a:pt x="0" y="61638"/>
                  </a:lnTo>
                  <a:cubicBezTo>
                    <a:pt x="23056" y="24655"/>
                    <a:pt x="62386" y="0"/>
                    <a:pt x="108497" y="0"/>
                  </a:cubicBezTo>
                  <a:close/>
                </a:path>
              </a:pathLst>
            </a:custGeom>
            <a:solidFill>
              <a:schemeClr val="accent3"/>
            </a:solidFill>
            <a:ln w="22225" cap="sq">
              <a:noFill/>
              <a:prstDash val="solid"/>
              <a:miter lim="800000"/>
              <a:headEnd/>
              <a:tailEnd/>
            </a:ln>
          </p:spPr>
          <p:txBody>
            <a:bodyPr vert="horz" wrap="square" lIns="89630" tIns="44814" rIns="89630" bIns="44814" numCol="1" anchor="t" anchorCtr="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grpSp>
      <p:cxnSp>
        <p:nvCxnSpPr>
          <p:cNvPr id="207" name="Straight Arrow Connector 206">
            <a:extLst>
              <a:ext uri="{FF2B5EF4-FFF2-40B4-BE49-F238E27FC236}">
                <a16:creationId xmlns:a16="http://schemas.microsoft.com/office/drawing/2014/main" id="{B5A1B99E-5A60-4AFC-82B8-504FB7702C8C}"/>
              </a:ext>
            </a:extLst>
          </p:cNvPr>
          <p:cNvCxnSpPr/>
          <p:nvPr/>
        </p:nvCxnSpPr>
        <p:spPr>
          <a:xfrm>
            <a:off x="1332012" y="5469687"/>
            <a:ext cx="9445835" cy="0"/>
          </a:xfrm>
          <a:prstGeom prst="straightConnector1">
            <a:avLst/>
          </a:prstGeom>
          <a:ln w="15875" cap="rnd">
            <a:solidFill>
              <a:schemeClr val="accent5">
                <a:lumMod val="50000"/>
              </a:schemeClr>
            </a:solidFill>
            <a:prstDash val="solid"/>
            <a:headEnd type="arrow" w="lg" len="sm"/>
            <a:tailEnd type="arrow" w="lg" len="sm"/>
          </a:ln>
        </p:spPr>
        <p:style>
          <a:lnRef idx="1">
            <a:schemeClr val="accent1"/>
          </a:lnRef>
          <a:fillRef idx="0">
            <a:schemeClr val="accent1"/>
          </a:fillRef>
          <a:effectRef idx="0">
            <a:schemeClr val="accent1"/>
          </a:effectRef>
          <a:fontRef idx="minor">
            <a:schemeClr val="tx1"/>
          </a:fontRef>
        </p:style>
      </p:cxnSp>
      <p:sp>
        <p:nvSpPr>
          <p:cNvPr id="208" name="Freeform: Shape 207">
            <a:extLst>
              <a:ext uri="{FF2B5EF4-FFF2-40B4-BE49-F238E27FC236}">
                <a16:creationId xmlns:a16="http://schemas.microsoft.com/office/drawing/2014/main" id="{E328F952-0C2E-4E22-842A-91B5F7BE48E0}"/>
              </a:ext>
            </a:extLst>
          </p:cNvPr>
          <p:cNvSpPr/>
          <p:nvPr/>
        </p:nvSpPr>
        <p:spPr bwMode="auto">
          <a:xfrm flipH="1">
            <a:off x="1683401" y="5283095"/>
            <a:ext cx="8801200" cy="338554"/>
          </a:xfrm>
          <a:custGeom>
            <a:avLst/>
            <a:gdLst>
              <a:gd name="connsiteX0" fmla="*/ 4595025 w 4685657"/>
              <a:gd name="connsiteY0" fmla="*/ 0 h 264064"/>
              <a:gd name="connsiteX1" fmla="*/ 4502741 w 4685657"/>
              <a:gd name="connsiteY1" fmla="*/ 0 h 264064"/>
              <a:gd name="connsiteX2" fmla="*/ 182916 w 4685657"/>
              <a:gd name="connsiteY2" fmla="*/ 0 h 264064"/>
              <a:gd name="connsiteX3" fmla="*/ 90632 w 4685657"/>
              <a:gd name="connsiteY3" fmla="*/ 0 h 264064"/>
              <a:gd name="connsiteX4" fmla="*/ 0 w 4685657"/>
              <a:gd name="connsiteY4" fmla="*/ 132032 h 264064"/>
              <a:gd name="connsiteX5" fmla="*/ 90632 w 4685657"/>
              <a:gd name="connsiteY5" fmla="*/ 264064 h 264064"/>
              <a:gd name="connsiteX6" fmla="*/ 182916 w 4685657"/>
              <a:gd name="connsiteY6" fmla="*/ 264064 h 264064"/>
              <a:gd name="connsiteX7" fmla="*/ 4502741 w 4685657"/>
              <a:gd name="connsiteY7" fmla="*/ 264064 h 264064"/>
              <a:gd name="connsiteX8" fmla="*/ 4595025 w 4685657"/>
              <a:gd name="connsiteY8" fmla="*/ 264064 h 264064"/>
              <a:gd name="connsiteX9" fmla="*/ 4685657 w 4685657"/>
              <a:gd name="connsiteY9" fmla="*/ 132032 h 264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85657" h="264064">
                <a:moveTo>
                  <a:pt x="4595025" y="0"/>
                </a:moveTo>
                <a:lnTo>
                  <a:pt x="4502741" y="0"/>
                </a:lnTo>
                <a:lnTo>
                  <a:pt x="182916" y="0"/>
                </a:lnTo>
                <a:lnTo>
                  <a:pt x="90632" y="0"/>
                </a:lnTo>
                <a:lnTo>
                  <a:pt x="0" y="132032"/>
                </a:lnTo>
                <a:lnTo>
                  <a:pt x="90632" y="264064"/>
                </a:lnTo>
                <a:lnTo>
                  <a:pt x="182916" y="264064"/>
                </a:lnTo>
                <a:lnTo>
                  <a:pt x="4502741" y="264064"/>
                </a:lnTo>
                <a:lnTo>
                  <a:pt x="4595025" y="264064"/>
                </a:lnTo>
                <a:lnTo>
                  <a:pt x="4685657" y="132032"/>
                </a:lnTo>
                <a:close/>
              </a:path>
            </a:pathLst>
          </a:custGeom>
          <a:solidFill>
            <a:schemeClr val="accent6">
              <a:lumMod val="20000"/>
              <a:lumOff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a:ln>
                  <a:noFill/>
                </a:ln>
                <a:solidFill>
                  <a:srgbClr val="1A1A1A"/>
                </a:solidFill>
                <a:effectLst/>
                <a:uLnTx/>
                <a:uFillTx/>
                <a:latin typeface="Segoe UI Semibold"/>
                <a:ea typeface="+mn-ea"/>
                <a:cs typeface="+mn-cs"/>
              </a:rPr>
              <a:t>Tools</a:t>
            </a:r>
          </a:p>
        </p:txBody>
      </p:sp>
      <p:sp>
        <p:nvSpPr>
          <p:cNvPr id="209" name="Freeform: Shape 208">
            <a:extLst>
              <a:ext uri="{FF2B5EF4-FFF2-40B4-BE49-F238E27FC236}">
                <a16:creationId xmlns:a16="http://schemas.microsoft.com/office/drawing/2014/main" id="{75BD0916-CD44-4EF9-917C-E35FFE2923AD}"/>
              </a:ext>
            </a:extLst>
          </p:cNvPr>
          <p:cNvSpPr/>
          <p:nvPr/>
        </p:nvSpPr>
        <p:spPr bwMode="auto">
          <a:xfrm flipH="1">
            <a:off x="6120293" y="5773610"/>
            <a:ext cx="64" cy="184666"/>
          </a:xfrm>
          <a:custGeom>
            <a:avLst/>
            <a:gdLst>
              <a:gd name="connsiteX0" fmla="*/ 4595025 w 4685657"/>
              <a:gd name="connsiteY0" fmla="*/ 0 h 264064"/>
              <a:gd name="connsiteX1" fmla="*/ 4502741 w 4685657"/>
              <a:gd name="connsiteY1" fmla="*/ 0 h 264064"/>
              <a:gd name="connsiteX2" fmla="*/ 182916 w 4685657"/>
              <a:gd name="connsiteY2" fmla="*/ 0 h 264064"/>
              <a:gd name="connsiteX3" fmla="*/ 90632 w 4685657"/>
              <a:gd name="connsiteY3" fmla="*/ 0 h 264064"/>
              <a:gd name="connsiteX4" fmla="*/ 0 w 4685657"/>
              <a:gd name="connsiteY4" fmla="*/ 132032 h 264064"/>
              <a:gd name="connsiteX5" fmla="*/ 90632 w 4685657"/>
              <a:gd name="connsiteY5" fmla="*/ 264064 h 264064"/>
              <a:gd name="connsiteX6" fmla="*/ 182916 w 4685657"/>
              <a:gd name="connsiteY6" fmla="*/ 264064 h 264064"/>
              <a:gd name="connsiteX7" fmla="*/ 4502741 w 4685657"/>
              <a:gd name="connsiteY7" fmla="*/ 264064 h 264064"/>
              <a:gd name="connsiteX8" fmla="*/ 4595025 w 4685657"/>
              <a:gd name="connsiteY8" fmla="*/ 264064 h 264064"/>
              <a:gd name="connsiteX9" fmla="*/ 4685657 w 4685657"/>
              <a:gd name="connsiteY9" fmla="*/ 132032 h 264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85657" h="264064">
                <a:moveTo>
                  <a:pt x="4595025" y="0"/>
                </a:moveTo>
                <a:lnTo>
                  <a:pt x="4502741" y="0"/>
                </a:lnTo>
                <a:lnTo>
                  <a:pt x="182916" y="0"/>
                </a:lnTo>
                <a:lnTo>
                  <a:pt x="90632" y="0"/>
                </a:lnTo>
                <a:lnTo>
                  <a:pt x="0" y="132032"/>
                </a:lnTo>
                <a:lnTo>
                  <a:pt x="90632" y="264064"/>
                </a:lnTo>
                <a:lnTo>
                  <a:pt x="182916" y="264064"/>
                </a:lnTo>
                <a:lnTo>
                  <a:pt x="4502741" y="264064"/>
                </a:lnTo>
                <a:lnTo>
                  <a:pt x="4595025" y="264064"/>
                </a:lnTo>
                <a:lnTo>
                  <a:pt x="4685657" y="132032"/>
                </a:lnTo>
                <a:close/>
              </a:path>
            </a:pathLst>
          </a:custGeom>
          <a:solidFill>
            <a:schemeClr val="accent6">
              <a:lumMod val="20000"/>
              <a:lumOff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rtlCol="0" anchor="ctr" anchorCtr="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D83B01"/>
              </a:solidFill>
              <a:effectLst/>
              <a:uLnTx/>
              <a:uFillTx/>
              <a:latin typeface="Segoe UI Semibold"/>
              <a:ea typeface="+mn-ea"/>
              <a:cs typeface="+mn-cs"/>
            </a:endParaRPr>
          </a:p>
        </p:txBody>
      </p:sp>
      <p:sp>
        <p:nvSpPr>
          <p:cNvPr id="2" name="Title 1">
            <a:extLst>
              <a:ext uri="{FF2B5EF4-FFF2-40B4-BE49-F238E27FC236}">
                <a16:creationId xmlns:a16="http://schemas.microsoft.com/office/drawing/2014/main" id="{A6B4A3A4-2D13-404B-82FE-98827958D597}"/>
              </a:ext>
            </a:extLst>
          </p:cNvPr>
          <p:cNvSpPr>
            <a:spLocks noGrp="1"/>
          </p:cNvSpPr>
          <p:nvPr>
            <p:ph type="title"/>
          </p:nvPr>
        </p:nvSpPr>
        <p:spPr/>
        <p:txBody>
          <a:bodyPr>
            <a:normAutofit/>
          </a:bodyPr>
          <a:lstStyle/>
          <a:p>
            <a:r>
              <a:rPr lang="en-US" dirty="0"/>
              <a:t>End-to-end edge platform</a:t>
            </a:r>
          </a:p>
        </p:txBody>
      </p:sp>
    </p:spTree>
    <p:extLst>
      <p:ext uri="{BB962C8B-B14F-4D97-AF65-F5344CB8AC3E}">
        <p14:creationId xmlns:p14="http://schemas.microsoft.com/office/powerpoint/2010/main" val="42601933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8AD66CDD-4D30-458A-B0C3-3DDB42D5EF03}"/>
              </a:ext>
            </a:extLst>
          </p:cNvPr>
          <p:cNvSpPr txBox="1">
            <a:spLocks/>
          </p:cNvSpPr>
          <p:nvPr/>
        </p:nvSpPr>
        <p:spPr>
          <a:xfrm>
            <a:off x="489425" y="-757915"/>
            <a:ext cx="5555178" cy="757914"/>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pPr marL="0" marR="0" lvl="0" indent="0" algn="l" defTabSz="914192" rtl="0" eaLnBrk="1" fontAlgn="auto" latinLnBrk="0" hangingPunct="1">
              <a:lnSpc>
                <a:spcPct val="90000"/>
              </a:lnSpc>
              <a:spcBef>
                <a:spcPct val="0"/>
              </a:spcBef>
              <a:spcAft>
                <a:spcPts val="0"/>
              </a:spcAft>
              <a:buClrTx/>
              <a:buSzTx/>
              <a:buFontTx/>
              <a:buNone/>
              <a:tabLst/>
              <a:defRPr/>
            </a:pPr>
            <a:endParaRPr kumimoji="0" lang="en-US" sz="3400" b="0" i="0" u="none" strike="noStrike" kern="1200" cap="none" spc="-147" normalizeH="0" baseline="0" noProof="0">
              <a:ln w="3175">
                <a:noFill/>
              </a:ln>
              <a:solidFill>
                <a:srgbClr val="3B2E58"/>
              </a:solidFill>
              <a:effectLst/>
              <a:uLnTx/>
              <a:uFillTx/>
              <a:latin typeface="Segoe UI Semibold"/>
              <a:ea typeface="+mn-ea"/>
              <a:cs typeface="Segoe UI" pitchFamily="34" charset="0"/>
            </a:endParaRPr>
          </a:p>
        </p:txBody>
      </p:sp>
      <p:sp>
        <p:nvSpPr>
          <p:cNvPr id="2" name="Title 1">
            <a:extLst>
              <a:ext uri="{FF2B5EF4-FFF2-40B4-BE49-F238E27FC236}">
                <a16:creationId xmlns:a16="http://schemas.microsoft.com/office/drawing/2014/main" id="{200DFB5E-1348-4628-B21C-32CA65355B33}"/>
              </a:ext>
            </a:extLst>
          </p:cNvPr>
          <p:cNvSpPr>
            <a:spLocks noGrp="1"/>
          </p:cNvSpPr>
          <p:nvPr>
            <p:ph type="title"/>
          </p:nvPr>
        </p:nvSpPr>
        <p:spPr>
          <a:xfrm>
            <a:off x="364425" y="2885892"/>
            <a:ext cx="3773867" cy="543108"/>
          </a:xfrm>
        </p:spPr>
        <p:txBody>
          <a:bodyPr/>
          <a:lstStyle/>
          <a:p>
            <a:r>
              <a:rPr lang="en-US" dirty="0"/>
              <a:t>Internet of Things</a:t>
            </a:r>
          </a:p>
        </p:txBody>
      </p:sp>
      <p:pic>
        <p:nvPicPr>
          <p:cNvPr id="3" name="Picture 2">
            <a:extLst>
              <a:ext uri="{FF2B5EF4-FFF2-40B4-BE49-F238E27FC236}">
                <a16:creationId xmlns:a16="http://schemas.microsoft.com/office/drawing/2014/main" id="{2B4E871A-E102-4865-BD60-8D56183898A1}"/>
              </a:ext>
            </a:extLst>
          </p:cNvPr>
          <p:cNvPicPr>
            <a:picLocks noChangeAspect="1"/>
          </p:cNvPicPr>
          <p:nvPr/>
        </p:nvPicPr>
        <p:blipFill>
          <a:blip r:embed="rId2"/>
          <a:stretch>
            <a:fillRect/>
          </a:stretch>
        </p:blipFill>
        <p:spPr>
          <a:xfrm>
            <a:off x="4362130" y="142875"/>
            <a:ext cx="7695622" cy="6572250"/>
          </a:xfrm>
          <a:prstGeom prst="rect">
            <a:avLst/>
          </a:prstGeom>
          <a:effectLst>
            <a:softEdge rad="63500"/>
          </a:effectLst>
        </p:spPr>
      </p:pic>
    </p:spTree>
    <p:extLst>
      <p:ext uri="{BB962C8B-B14F-4D97-AF65-F5344CB8AC3E}">
        <p14:creationId xmlns:p14="http://schemas.microsoft.com/office/powerpoint/2010/main" val="602105769"/>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5DFB877-1051-44AB-BD48-0C75EA213173}"/>
              </a:ext>
            </a:extLst>
          </p:cNvPr>
          <p:cNvSpPr/>
          <p:nvPr/>
        </p:nvSpPr>
        <p:spPr bwMode="auto">
          <a:xfrm>
            <a:off x="0" y="0"/>
            <a:ext cx="6095999"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4" name="Group 13">
            <a:extLst>
              <a:ext uri="{FF2B5EF4-FFF2-40B4-BE49-F238E27FC236}">
                <a16:creationId xmlns:a16="http://schemas.microsoft.com/office/drawing/2014/main" id="{000C1501-F3F6-4DCC-971B-B78CB30BC5D1}"/>
              </a:ext>
            </a:extLst>
          </p:cNvPr>
          <p:cNvGrpSpPr/>
          <p:nvPr/>
        </p:nvGrpSpPr>
        <p:grpSpPr>
          <a:xfrm>
            <a:off x="6889526" y="252665"/>
            <a:ext cx="4796990" cy="2905151"/>
            <a:chOff x="561394" y="450697"/>
            <a:chExt cx="4796990" cy="2905151"/>
          </a:xfrm>
        </p:grpSpPr>
        <p:sp>
          <p:nvSpPr>
            <p:cNvPr id="15" name="Rectangle 14">
              <a:extLst>
                <a:ext uri="{FF2B5EF4-FFF2-40B4-BE49-F238E27FC236}">
                  <a16:creationId xmlns:a16="http://schemas.microsoft.com/office/drawing/2014/main" id="{AB732251-526A-4FB9-A977-D17931E29D06}"/>
                </a:ext>
              </a:extLst>
            </p:cNvPr>
            <p:cNvSpPr>
              <a:spLocks noChangeAspect="1"/>
            </p:cNvSpPr>
            <p:nvPr/>
          </p:nvSpPr>
          <p:spPr bwMode="auto">
            <a:xfrm rot="5400000">
              <a:off x="1507313" y="-495222"/>
              <a:ext cx="2905151" cy="4796990"/>
            </a:xfrm>
            <a:prstGeom prst="rect">
              <a:avLst/>
            </a:prstGeom>
            <a:solidFill>
              <a:srgbClr val="FFFFFF"/>
            </a:solidFill>
            <a:ln w="9525" cap="flat" cmpd="sng" algn="ctr">
              <a:solidFill>
                <a:srgbClr val="000000"/>
              </a:solidFill>
              <a:prstDash val="solid"/>
              <a:round/>
              <a:headEnd type="none" w="med" len="med"/>
              <a:tailEnd type="none" w="med" len="med"/>
            </a:ln>
            <a:effectLst/>
            <a:scene3d>
              <a:camera prst="orthographicFront"/>
              <a:lightRig rig="threePt" dir="t"/>
            </a:scene3d>
            <a:sp3d>
              <a:bevelT/>
            </a:sp3d>
          </p:spPr>
          <p:txBody>
            <a:bodyPr vert="horz" wrap="square" lIns="91440" tIns="45720" rIns="91440" bIns="45720" numCol="1" rtlCol="0" anchor="t" anchorCtr="0" compatLnSpc="1">
              <a:prstTxWarp prst="textNoShape">
                <a:avLst/>
              </a:prstTxWarp>
            </a:bodyPr>
            <a:lstStyle/>
            <a:p>
              <a:pPr marL="0" marR="0" lvl="0" indent="0" algn="r"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Arial" pitchFamily="34" charset="0"/>
                <a:ea typeface="MS PGothic" pitchFamily="34" charset="-128"/>
              </a:endParaRPr>
            </a:p>
          </p:txBody>
        </p:sp>
        <p:sp>
          <p:nvSpPr>
            <p:cNvPr id="16" name="TextBox 15">
              <a:extLst>
                <a:ext uri="{FF2B5EF4-FFF2-40B4-BE49-F238E27FC236}">
                  <a16:creationId xmlns:a16="http://schemas.microsoft.com/office/drawing/2014/main" id="{B3BA4503-4814-4B9F-AC2B-DDFEE00002D8}"/>
                </a:ext>
              </a:extLst>
            </p:cNvPr>
            <p:cNvSpPr txBox="1"/>
            <p:nvPr/>
          </p:nvSpPr>
          <p:spPr>
            <a:xfrm>
              <a:off x="755021" y="1264546"/>
              <a:ext cx="3398559" cy="830997"/>
            </a:xfrm>
            <a:prstGeom prst="rect">
              <a:avLst/>
            </a:prstGeom>
            <a:noFill/>
          </p:spPr>
          <p:txBody>
            <a:bodyPr wrap="none" rtlCol="0">
              <a:spAutoFit/>
            </a:bodyPr>
            <a:lstStyle/>
            <a:p>
              <a:r>
                <a:rPr lang="en-US" sz="2400" b="1" dirty="0">
                  <a:solidFill>
                    <a:schemeClr val="tx1"/>
                  </a:solidFill>
                  <a:latin typeface="Calibri"/>
                  <a:cs typeface="Calibri"/>
                </a:rPr>
                <a:t>Lino Tadros</a:t>
              </a:r>
            </a:p>
            <a:p>
              <a:r>
                <a:rPr lang="en-US" sz="2400" b="1" dirty="0">
                  <a:solidFill>
                    <a:schemeClr val="tx1"/>
                  </a:solidFill>
                  <a:latin typeface="Calibri"/>
                  <a:cs typeface="Calibri"/>
                </a:rPr>
                <a:t>Cloud Solutions Architect</a:t>
              </a:r>
            </a:p>
          </p:txBody>
        </p:sp>
        <p:sp>
          <p:nvSpPr>
            <p:cNvPr id="18" name="TextBox 17">
              <a:extLst>
                <a:ext uri="{FF2B5EF4-FFF2-40B4-BE49-F238E27FC236}">
                  <a16:creationId xmlns:a16="http://schemas.microsoft.com/office/drawing/2014/main" id="{8160106E-E82B-4B62-AD6C-AC3AB992B7BE}"/>
                </a:ext>
              </a:extLst>
            </p:cNvPr>
            <p:cNvSpPr txBox="1"/>
            <p:nvPr userDrawn="1"/>
          </p:nvSpPr>
          <p:spPr>
            <a:xfrm>
              <a:off x="1231971" y="2143623"/>
              <a:ext cx="2061329" cy="369332"/>
            </a:xfrm>
            <a:prstGeom prst="rect">
              <a:avLst/>
            </a:prstGeom>
            <a:noFill/>
          </p:spPr>
          <p:txBody>
            <a:bodyPr wrap="square" rtlCol="0">
              <a:spAutoFit/>
            </a:bodyPr>
            <a:lstStyle/>
            <a:p>
              <a:pPr marR="0" lvl="0" defTabSz="403225" eaLnBrk="1" fontAlgn="auto" latinLnBrk="0" hangingPunct="1">
                <a:lnSpc>
                  <a:spcPct val="100000"/>
                </a:lnSpc>
                <a:spcBef>
                  <a:spcPts val="0"/>
                </a:spcBef>
                <a:spcAft>
                  <a:spcPts val="0"/>
                </a:spcAft>
                <a:buClrTx/>
                <a:buSzTx/>
                <a:buFontTx/>
                <a:buNone/>
                <a:defRPr/>
              </a:pPr>
              <a:r>
                <a:rPr lang="en-US" sz="1800" kern="0" dirty="0">
                  <a:solidFill>
                    <a:schemeClr val="tx1"/>
                  </a:solidFill>
                  <a:latin typeface="Calibri"/>
                  <a:cs typeface="Calibri"/>
                </a:rPr>
                <a:t>lino@solliance.net</a:t>
              </a:r>
              <a:endParaRPr kumimoji="0" lang="en-US" sz="1800" b="0" i="0" u="none" strike="noStrike" kern="0" cap="none" spc="0" normalizeH="0" noProof="0" dirty="0">
                <a:ln>
                  <a:noFill/>
                </a:ln>
                <a:solidFill>
                  <a:schemeClr val="tx1"/>
                </a:solidFill>
                <a:effectLst/>
                <a:uLnTx/>
                <a:uFillTx/>
                <a:latin typeface="Calibri"/>
                <a:cs typeface="Calibri"/>
              </a:endParaRPr>
            </a:p>
          </p:txBody>
        </p:sp>
        <p:pic>
          <p:nvPicPr>
            <p:cNvPr id="19" name="Graphic 18" descr="Envelope">
              <a:extLst>
                <a:ext uri="{FF2B5EF4-FFF2-40B4-BE49-F238E27FC236}">
                  <a16:creationId xmlns:a16="http://schemas.microsoft.com/office/drawing/2014/main" id="{53BFA6FD-3517-4476-BC2C-EA338C5EA36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65064" y="2143623"/>
              <a:ext cx="366907" cy="366907"/>
            </a:xfrm>
            <a:prstGeom prst="rect">
              <a:avLst/>
            </a:prstGeom>
          </p:spPr>
        </p:pic>
      </p:grpSp>
      <p:sp>
        <p:nvSpPr>
          <p:cNvPr id="24" name="Rectangle 23">
            <a:extLst>
              <a:ext uri="{FF2B5EF4-FFF2-40B4-BE49-F238E27FC236}">
                <a16:creationId xmlns:a16="http://schemas.microsoft.com/office/drawing/2014/main" id="{5DD1692F-562B-4EEB-A13F-F16B88B80080}"/>
              </a:ext>
            </a:extLst>
          </p:cNvPr>
          <p:cNvSpPr/>
          <p:nvPr/>
        </p:nvSpPr>
        <p:spPr>
          <a:xfrm>
            <a:off x="235172" y="485399"/>
            <a:ext cx="5406969" cy="6032421"/>
          </a:xfrm>
          <a:prstGeom prst="rect">
            <a:avLst/>
          </a:prstGeom>
        </p:spPr>
        <p:txBody>
          <a:bodyPr wrap="square">
            <a:spAutoFit/>
          </a:bodyPr>
          <a:lstStyle/>
          <a:p>
            <a:r>
              <a:rPr lang="en-US" sz="1600" b="1" dirty="0">
                <a:solidFill>
                  <a:schemeClr val="bg1"/>
                </a:solidFill>
              </a:rPr>
              <a:t>Alain "Lino" Tadros</a:t>
            </a:r>
            <a:r>
              <a:rPr lang="en-US" sz="1600" dirty="0">
                <a:solidFill>
                  <a:schemeClr val="bg1"/>
                </a:solidFill>
              </a:rPr>
              <a:t> is a partner architect at Solliance on AI, Machine Learning and IoT for the last 4 years. </a:t>
            </a:r>
          </a:p>
          <a:p>
            <a:endParaRPr lang="en-US" sz="1600" dirty="0">
              <a:solidFill>
                <a:schemeClr val="bg1"/>
              </a:solidFill>
            </a:endParaRPr>
          </a:p>
          <a:p>
            <a:r>
              <a:rPr lang="en-US" sz="1600" dirty="0">
                <a:solidFill>
                  <a:schemeClr val="bg1"/>
                </a:solidFill>
              </a:rPr>
              <a:t>Lino provides world-class consulting, training, and software development for small, medium, and enterprise level businesses. Lino started his career in 1990 as a well-respected member of the development team at Borland for Delphi and C++Builder. </a:t>
            </a:r>
          </a:p>
          <a:p>
            <a:endParaRPr lang="en-US" sz="1600" dirty="0">
              <a:solidFill>
                <a:schemeClr val="bg1"/>
              </a:solidFill>
            </a:endParaRPr>
          </a:p>
          <a:p>
            <a:r>
              <a:rPr lang="en-US" sz="1600" dirty="0">
                <a:solidFill>
                  <a:schemeClr val="bg1"/>
                </a:solidFill>
              </a:rPr>
              <a:t>He has been awarded Microsoft MVP status 15 years in a row for his numerous contributions to the C# community and currently is recognized as a Microsoft Regional Director. Lino is also an expert in AI &amp; Machine Learning, IoT, .NET, Azure, ASP.NET, MVC, iOS, Android, Xamarin, Sitefinity and many testing solutions. </a:t>
            </a:r>
          </a:p>
          <a:p>
            <a:endParaRPr lang="en-US" sz="1600" dirty="0">
              <a:solidFill>
                <a:schemeClr val="bg1"/>
              </a:solidFill>
            </a:endParaRPr>
          </a:p>
          <a:p>
            <a:r>
              <a:rPr lang="en-US" sz="1600" dirty="0">
                <a:solidFill>
                  <a:schemeClr val="bg1"/>
                </a:solidFill>
              </a:rPr>
              <a:t>Lino is an industry renowned speaker and has given numerous presentations in 53 countries since 1994. He currently sits on the Board of Directors of 4 Silicon Valley corporations.</a:t>
            </a:r>
          </a:p>
          <a:p>
            <a:r>
              <a:rPr lang="en-US" sz="1600" dirty="0">
                <a:solidFill>
                  <a:schemeClr val="bg1"/>
                </a:solidFill>
              </a:rPr>
              <a:t> </a:t>
            </a:r>
          </a:p>
          <a:p>
            <a:r>
              <a:rPr lang="en-US" sz="1600" dirty="0">
                <a:solidFill>
                  <a:schemeClr val="bg1"/>
                </a:solidFill>
              </a:rPr>
              <a:t>You can regularly catch Lino on his </a:t>
            </a:r>
            <a:r>
              <a:rPr lang="en-US" sz="1600" dirty="0" err="1">
                <a:solidFill>
                  <a:schemeClr val="bg1"/>
                </a:solidFill>
              </a:rPr>
              <a:t>LiveStream</a:t>
            </a:r>
            <a:r>
              <a:rPr lang="en-US" sz="1600" dirty="0">
                <a:solidFill>
                  <a:schemeClr val="bg1"/>
                </a:solidFill>
              </a:rPr>
              <a:t> on Twitch at </a:t>
            </a:r>
            <a:r>
              <a:rPr lang="en-US" sz="1600" b="1" u="sng" dirty="0">
                <a:solidFill>
                  <a:schemeClr val="bg1"/>
                </a:solidFill>
                <a:hlinkClick r:id="rId4">
                  <a:extLst>
                    <a:ext uri="{A12FA001-AC4F-418D-AE19-62706E023703}">
                      <ahyp:hlinkClr xmlns:ahyp="http://schemas.microsoft.com/office/drawing/2018/hyperlinkcolor" val="tx"/>
                    </a:ext>
                  </a:extLst>
                </a:hlinkClick>
              </a:rPr>
              <a:t>https://twitch.tv/linotadros</a:t>
            </a:r>
            <a:r>
              <a:rPr lang="en-US" sz="1600" b="1" dirty="0">
                <a:solidFill>
                  <a:schemeClr val="bg1"/>
                </a:solidFill>
              </a:rPr>
              <a:t> </a:t>
            </a:r>
            <a:endParaRPr lang="en-US" sz="1600" dirty="0">
              <a:solidFill>
                <a:schemeClr val="bg1"/>
              </a:solidFill>
            </a:endParaRPr>
          </a:p>
          <a:p>
            <a:endParaRPr lang="en-US" sz="1600" dirty="0">
              <a:solidFill>
                <a:schemeClr val="bg1"/>
              </a:solidFill>
            </a:endParaRPr>
          </a:p>
        </p:txBody>
      </p:sp>
      <p:sp>
        <p:nvSpPr>
          <p:cNvPr id="2" name="AutoShape 2" descr="Solliance">
            <a:extLst>
              <a:ext uri="{FF2B5EF4-FFF2-40B4-BE49-F238E27FC236}">
                <a16:creationId xmlns:a16="http://schemas.microsoft.com/office/drawing/2014/main" id="{D87C3810-4E3A-4455-9581-CD8A1FCBDDD0}"/>
              </a:ext>
            </a:extLst>
          </p:cNvPr>
          <p:cNvSpPr>
            <a:spLocks noChangeAspect="1" noChangeArrowheads="1"/>
          </p:cNvSpPr>
          <p:nvPr/>
        </p:nvSpPr>
        <p:spPr bwMode="auto">
          <a:xfrm>
            <a:off x="5905500" y="3238500"/>
            <a:ext cx="381000" cy="381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5" name="Picture 24">
            <a:extLst>
              <a:ext uri="{FF2B5EF4-FFF2-40B4-BE49-F238E27FC236}">
                <a16:creationId xmlns:a16="http://schemas.microsoft.com/office/drawing/2014/main" id="{28E9CCB6-DDA2-4D33-A362-32A843C3145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702234" y="485399"/>
            <a:ext cx="1660479" cy="276623"/>
          </a:xfrm>
          <a:prstGeom prst="rect">
            <a:avLst/>
          </a:prstGeom>
        </p:spPr>
      </p:pic>
      <p:pic>
        <p:nvPicPr>
          <p:cNvPr id="17" name="Picture 16" descr="A person sitting at a table smiling for the camera&#10;&#10;Description automatically generated">
            <a:extLst>
              <a:ext uri="{FF2B5EF4-FFF2-40B4-BE49-F238E27FC236}">
                <a16:creationId xmlns:a16="http://schemas.microsoft.com/office/drawing/2014/main" id="{944B4679-CE2E-4FFE-95C7-CAE7D1079158}"/>
              </a:ext>
            </a:extLst>
          </p:cNvPr>
          <p:cNvPicPr/>
          <p:nvPr/>
        </p:nvPicPr>
        <p:blipFill>
          <a:blip r:embed="rId6">
            <a:extLst>
              <a:ext uri="{28A0092B-C50C-407E-A947-70E740481C1C}">
                <a14:useLocalDpi xmlns:a14="http://schemas.microsoft.com/office/drawing/2010/main" val="0"/>
              </a:ext>
            </a:extLst>
          </a:blip>
          <a:stretch>
            <a:fillRect/>
          </a:stretch>
        </p:blipFill>
        <p:spPr>
          <a:xfrm>
            <a:off x="8102917" y="3845879"/>
            <a:ext cx="2596515" cy="2440940"/>
          </a:xfrm>
          <a:prstGeom prst="rect">
            <a:avLst/>
          </a:prstGeom>
        </p:spPr>
      </p:pic>
    </p:spTree>
    <p:extLst>
      <p:ext uri="{BB962C8B-B14F-4D97-AF65-F5344CB8AC3E}">
        <p14:creationId xmlns:p14="http://schemas.microsoft.com/office/powerpoint/2010/main" val="1011581979"/>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4F0D2F7-BE47-4780-94CA-C0BB031E1EA0}"/>
              </a:ext>
            </a:extLst>
          </p:cNvPr>
          <p:cNvSpPr>
            <a:spLocks noGrp="1"/>
          </p:cNvSpPr>
          <p:nvPr>
            <p:ph type="title"/>
          </p:nvPr>
        </p:nvSpPr>
        <p:spPr>
          <a:xfrm>
            <a:off x="838200" y="365125"/>
            <a:ext cx="10764520" cy="1325563"/>
          </a:xfrm>
        </p:spPr>
        <p:txBody>
          <a:bodyPr/>
          <a:lstStyle/>
          <a:p>
            <a:r>
              <a:rPr lang="en-US" dirty="0"/>
              <a:t>Well-composed entry points for IoT solutions</a:t>
            </a:r>
          </a:p>
        </p:txBody>
      </p:sp>
      <p:pic>
        <p:nvPicPr>
          <p:cNvPr id="4" name="Picture 3">
            <a:extLst>
              <a:ext uri="{FF2B5EF4-FFF2-40B4-BE49-F238E27FC236}">
                <a16:creationId xmlns:a16="http://schemas.microsoft.com/office/drawing/2014/main" id="{10693245-AE5B-480C-B018-E8800A535BE3}"/>
              </a:ext>
            </a:extLst>
          </p:cNvPr>
          <p:cNvPicPr>
            <a:picLocks noChangeAspect="1"/>
          </p:cNvPicPr>
          <p:nvPr/>
        </p:nvPicPr>
        <p:blipFill>
          <a:blip r:embed="rId2"/>
          <a:stretch>
            <a:fillRect/>
          </a:stretch>
        </p:blipFill>
        <p:spPr>
          <a:xfrm>
            <a:off x="878840" y="1791800"/>
            <a:ext cx="10434320" cy="4744114"/>
          </a:xfrm>
          <a:prstGeom prst="rect">
            <a:avLst/>
          </a:prstGeom>
          <a:effectLst>
            <a:softEdge rad="127000"/>
          </a:effectLst>
        </p:spPr>
      </p:pic>
    </p:spTree>
    <p:extLst>
      <p:ext uri="{BB962C8B-B14F-4D97-AF65-F5344CB8AC3E}">
        <p14:creationId xmlns:p14="http://schemas.microsoft.com/office/powerpoint/2010/main" val="1752132547"/>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Arrow: Pentagon 17">
            <a:extLst>
              <a:ext uri="{FF2B5EF4-FFF2-40B4-BE49-F238E27FC236}">
                <a16:creationId xmlns:a16="http://schemas.microsoft.com/office/drawing/2014/main" id="{D8208583-13C0-4852-867C-C9B4053C12CB}"/>
              </a:ext>
            </a:extLst>
          </p:cNvPr>
          <p:cNvSpPr/>
          <p:nvPr/>
        </p:nvSpPr>
        <p:spPr bwMode="auto">
          <a:xfrm>
            <a:off x="5340485" y="1428750"/>
            <a:ext cx="6851515" cy="4840288"/>
          </a:xfrm>
          <a:prstGeom prst="homePlate">
            <a:avLst>
              <a:gd name="adj" fmla="val 0"/>
            </a:avLst>
          </a:prstGeom>
          <a:solidFill>
            <a:schemeClr val="bg1">
              <a:lumMod val="95000"/>
            </a:schemeClr>
          </a:solidFill>
          <a:ln w="9525" cap="flat">
            <a:noFill/>
            <a:prstDash val="solid"/>
            <a:miter/>
          </a:ln>
          <a:effectLst>
            <a:outerShdw blurRad="508000" dist="38100" dir="2700000" sx="101000" sy="101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14" name="Group 13">
            <a:extLst>
              <a:ext uri="{FF2B5EF4-FFF2-40B4-BE49-F238E27FC236}">
                <a16:creationId xmlns:a16="http://schemas.microsoft.com/office/drawing/2014/main" id="{81CB1BEE-5D4D-4F77-B934-EE79C02D7ED0}"/>
              </a:ext>
            </a:extLst>
          </p:cNvPr>
          <p:cNvGrpSpPr/>
          <p:nvPr/>
        </p:nvGrpSpPr>
        <p:grpSpPr>
          <a:xfrm>
            <a:off x="6651795" y="3527386"/>
            <a:ext cx="4327360" cy="653064"/>
            <a:chOff x="6651795" y="3527386"/>
            <a:chExt cx="4534816" cy="653064"/>
          </a:xfrm>
        </p:grpSpPr>
        <p:sp>
          <p:nvSpPr>
            <p:cNvPr id="17" name="Text Placeholder 6">
              <a:extLst>
                <a:ext uri="{FF2B5EF4-FFF2-40B4-BE49-F238E27FC236}">
                  <a16:creationId xmlns:a16="http://schemas.microsoft.com/office/drawing/2014/main" id="{666A4BD9-95BA-459B-B2A8-6C94BD03A57F}"/>
                </a:ext>
              </a:extLst>
            </p:cNvPr>
            <p:cNvSpPr txBox="1">
              <a:spLocks/>
            </p:cNvSpPr>
            <p:nvPr/>
          </p:nvSpPr>
          <p:spPr>
            <a:xfrm>
              <a:off x="7524467" y="3576919"/>
              <a:ext cx="3662144" cy="276999"/>
            </a:xfrm>
            <a:prstGeom prst="rect">
              <a:avLst/>
            </a:prstGeom>
          </p:spPr>
          <p:txBody>
            <a:bodyPr vert="horz" wrap="square" lIns="0" tIns="0" rIns="0" bIns="0"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563" rtl="0" eaLnBrk="1" fontAlgn="auto" latinLnBrk="0" hangingPunct="1">
                <a:lnSpc>
                  <a:spcPct val="100000"/>
                </a:lnSpc>
                <a:spcBef>
                  <a:spcPct val="20000"/>
                </a:spcBef>
                <a:spcAft>
                  <a:spcPts val="600"/>
                </a:spcAft>
                <a:buClrTx/>
                <a:buSzPct val="90000"/>
                <a:buFont typeface="Wingdings" panose="05000000000000000000" pitchFamily="2" charset="2"/>
                <a:buNone/>
                <a:tabLst/>
                <a:defRPr/>
              </a:pPr>
              <a:r>
                <a:rPr kumimoji="0" lang="en-US" sz="1800" b="0" i="0" u="none" strike="noStrike" kern="1200" cap="none" spc="0" normalizeH="0" baseline="0" noProof="0">
                  <a:ln>
                    <a:noFill/>
                  </a:ln>
                  <a:gradFill>
                    <a:gsLst>
                      <a:gs pos="23466">
                        <a:srgbClr val="1A1A1A"/>
                      </a:gs>
                      <a:gs pos="56000">
                        <a:srgbClr val="1A1A1A"/>
                      </a:gs>
                    </a:gsLst>
                    <a:lin ang="5400000" scaled="0"/>
                  </a:gradFill>
                  <a:effectLst/>
                  <a:uLnTx/>
                  <a:uFillTx/>
                  <a:latin typeface="Segoe UI"/>
                  <a:ea typeface="+mn-ea"/>
                  <a:cs typeface="Segoe UI Semilight" panose="020B0402040204020203" pitchFamily="34" charset="0"/>
                </a:rPr>
                <a:t>Regulatory &amp; Data Sovereignty </a:t>
              </a:r>
            </a:p>
          </p:txBody>
        </p:sp>
        <p:grpSp>
          <p:nvGrpSpPr>
            <p:cNvPr id="12" name="Group 11">
              <a:extLst>
                <a:ext uri="{FF2B5EF4-FFF2-40B4-BE49-F238E27FC236}">
                  <a16:creationId xmlns:a16="http://schemas.microsoft.com/office/drawing/2014/main" id="{4B32E7A9-AD62-4266-96DB-304BA31E7479}"/>
                </a:ext>
              </a:extLst>
            </p:cNvPr>
            <p:cNvGrpSpPr/>
            <p:nvPr/>
          </p:nvGrpSpPr>
          <p:grpSpPr>
            <a:xfrm>
              <a:off x="6651795" y="3527386"/>
              <a:ext cx="653064" cy="653064"/>
              <a:chOff x="6651795" y="3527386"/>
              <a:chExt cx="653064" cy="653064"/>
            </a:xfrm>
          </p:grpSpPr>
          <p:sp>
            <p:nvSpPr>
              <p:cNvPr id="25" name="Oval 24">
                <a:extLst>
                  <a:ext uri="{FF2B5EF4-FFF2-40B4-BE49-F238E27FC236}">
                    <a16:creationId xmlns:a16="http://schemas.microsoft.com/office/drawing/2014/main" id="{CD7D98D3-D1AD-488E-98F3-DE61F953F773}"/>
                  </a:ext>
                </a:extLst>
              </p:cNvPr>
              <p:cNvSpPr/>
              <p:nvPr/>
            </p:nvSpPr>
            <p:spPr bwMode="auto">
              <a:xfrm>
                <a:off x="6651795" y="3527386"/>
                <a:ext cx="653064" cy="653064"/>
              </a:xfrm>
              <a:prstGeom prst="ellipse">
                <a:avLst/>
              </a:prstGeom>
              <a:solidFill>
                <a:schemeClr val="bg1"/>
              </a:solidFill>
              <a:ln w="10795" cap="flat" cmpd="sng" algn="ctr">
                <a:noFill/>
                <a:prstDash val="solid"/>
              </a:ln>
              <a:effectLst>
                <a:outerShdw blurRad="190500" dist="38100" dir="2700000" algn="tl" rotWithShape="0">
                  <a:prstClr val="black">
                    <a:alpha val="25000"/>
                  </a:prstClr>
                </a:outerShdw>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078D4"/>
                  </a:solidFill>
                  <a:effectLst/>
                  <a:uLnTx/>
                  <a:uFillTx/>
                  <a:latin typeface="Segoe UI Semilight"/>
                  <a:ea typeface="+mn-ea"/>
                  <a:cs typeface="+mn-cs"/>
                </a:endParaRPr>
              </a:p>
            </p:txBody>
          </p:sp>
          <p:grpSp>
            <p:nvGrpSpPr>
              <p:cNvPr id="56" name="Group 30">
                <a:extLst>
                  <a:ext uri="{FF2B5EF4-FFF2-40B4-BE49-F238E27FC236}">
                    <a16:creationId xmlns:a16="http://schemas.microsoft.com/office/drawing/2014/main" id="{B4BB6C4D-BB83-46E1-A110-92EED0A74A47}"/>
                  </a:ext>
                </a:extLst>
              </p:cNvPr>
              <p:cNvGrpSpPr>
                <a:grpSpLocks noChangeAspect="1"/>
              </p:cNvGrpSpPr>
              <p:nvPr/>
            </p:nvGrpSpPr>
            <p:grpSpPr bwMode="auto">
              <a:xfrm>
                <a:off x="6771293" y="3651014"/>
                <a:ext cx="442672" cy="357956"/>
                <a:chOff x="3469" y="1860"/>
                <a:chExt cx="742" cy="600"/>
              </a:xfrm>
              <a:solidFill>
                <a:schemeClr val="bg1"/>
              </a:solidFill>
            </p:grpSpPr>
            <p:sp>
              <p:nvSpPr>
                <p:cNvPr id="57" name="Freeform 31">
                  <a:extLst>
                    <a:ext uri="{FF2B5EF4-FFF2-40B4-BE49-F238E27FC236}">
                      <a16:creationId xmlns:a16="http://schemas.microsoft.com/office/drawing/2014/main" id="{1C6E5023-2B52-4913-9E4B-A45ED1D71BCC}"/>
                    </a:ext>
                  </a:extLst>
                </p:cNvPr>
                <p:cNvSpPr>
                  <a:spLocks/>
                </p:cNvSpPr>
                <p:nvPr/>
              </p:nvSpPr>
              <p:spPr bwMode="auto">
                <a:xfrm>
                  <a:off x="3662" y="1906"/>
                  <a:ext cx="375" cy="508"/>
                </a:xfrm>
                <a:custGeom>
                  <a:avLst/>
                  <a:gdLst>
                    <a:gd name="T0" fmla="*/ 186 w 375"/>
                    <a:gd name="T1" fmla="*/ 508 h 508"/>
                    <a:gd name="T2" fmla="*/ 0 w 375"/>
                    <a:gd name="T3" fmla="*/ 204 h 508"/>
                    <a:gd name="T4" fmla="*/ 16 w 375"/>
                    <a:gd name="T5" fmla="*/ 195 h 508"/>
                    <a:gd name="T6" fmla="*/ 168 w 375"/>
                    <a:gd name="T7" fmla="*/ 444 h 508"/>
                    <a:gd name="T8" fmla="*/ 168 w 375"/>
                    <a:gd name="T9" fmla="*/ 0 h 508"/>
                    <a:gd name="T10" fmla="*/ 375 w 375"/>
                    <a:gd name="T11" fmla="*/ 192 h 508"/>
                    <a:gd name="T12" fmla="*/ 365 w 375"/>
                    <a:gd name="T13" fmla="*/ 206 h 508"/>
                    <a:gd name="T14" fmla="*/ 186 w 375"/>
                    <a:gd name="T15" fmla="*/ 41 h 508"/>
                    <a:gd name="T16" fmla="*/ 186 w 375"/>
                    <a:gd name="T17" fmla="*/ 508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5" h="508">
                      <a:moveTo>
                        <a:pt x="186" y="508"/>
                      </a:moveTo>
                      <a:lnTo>
                        <a:pt x="0" y="204"/>
                      </a:lnTo>
                      <a:lnTo>
                        <a:pt x="16" y="195"/>
                      </a:lnTo>
                      <a:lnTo>
                        <a:pt x="168" y="444"/>
                      </a:lnTo>
                      <a:lnTo>
                        <a:pt x="168" y="0"/>
                      </a:lnTo>
                      <a:lnTo>
                        <a:pt x="375" y="192"/>
                      </a:lnTo>
                      <a:lnTo>
                        <a:pt x="365" y="206"/>
                      </a:lnTo>
                      <a:lnTo>
                        <a:pt x="186" y="41"/>
                      </a:lnTo>
                      <a:lnTo>
                        <a:pt x="186" y="50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sp>
              <p:nvSpPr>
                <p:cNvPr id="58" name="Freeform 32">
                  <a:extLst>
                    <a:ext uri="{FF2B5EF4-FFF2-40B4-BE49-F238E27FC236}">
                      <a16:creationId xmlns:a16="http://schemas.microsoft.com/office/drawing/2014/main" id="{61A1E3C9-0703-4E92-BA3D-EA05EEF04DCA}"/>
                    </a:ext>
                  </a:extLst>
                </p:cNvPr>
                <p:cNvSpPr>
                  <a:spLocks/>
                </p:cNvSpPr>
                <p:nvPr/>
              </p:nvSpPr>
              <p:spPr bwMode="auto">
                <a:xfrm>
                  <a:off x="3536" y="2098"/>
                  <a:ext cx="501" cy="298"/>
                </a:xfrm>
                <a:custGeom>
                  <a:avLst/>
                  <a:gdLst>
                    <a:gd name="T0" fmla="*/ 9 w 501"/>
                    <a:gd name="T1" fmla="*/ 298 h 298"/>
                    <a:gd name="T2" fmla="*/ 0 w 501"/>
                    <a:gd name="T3" fmla="*/ 282 h 298"/>
                    <a:gd name="T4" fmla="*/ 493 w 501"/>
                    <a:gd name="T5" fmla="*/ 0 h 298"/>
                    <a:gd name="T6" fmla="*/ 501 w 501"/>
                    <a:gd name="T7" fmla="*/ 14 h 298"/>
                    <a:gd name="T8" fmla="*/ 9 w 501"/>
                    <a:gd name="T9" fmla="*/ 298 h 298"/>
                  </a:gdLst>
                  <a:ahLst/>
                  <a:cxnLst>
                    <a:cxn ang="0">
                      <a:pos x="T0" y="T1"/>
                    </a:cxn>
                    <a:cxn ang="0">
                      <a:pos x="T2" y="T3"/>
                    </a:cxn>
                    <a:cxn ang="0">
                      <a:pos x="T4" y="T5"/>
                    </a:cxn>
                    <a:cxn ang="0">
                      <a:pos x="T6" y="T7"/>
                    </a:cxn>
                    <a:cxn ang="0">
                      <a:pos x="T8" y="T9"/>
                    </a:cxn>
                  </a:cxnLst>
                  <a:rect l="0" t="0" r="r" b="b"/>
                  <a:pathLst>
                    <a:path w="501" h="298">
                      <a:moveTo>
                        <a:pt x="9" y="298"/>
                      </a:moveTo>
                      <a:lnTo>
                        <a:pt x="0" y="282"/>
                      </a:lnTo>
                      <a:lnTo>
                        <a:pt x="493" y="0"/>
                      </a:lnTo>
                      <a:lnTo>
                        <a:pt x="501" y="14"/>
                      </a:lnTo>
                      <a:lnTo>
                        <a:pt x="9" y="29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sp>
              <p:nvSpPr>
                <p:cNvPr id="59" name="Freeform 33">
                  <a:extLst>
                    <a:ext uri="{FF2B5EF4-FFF2-40B4-BE49-F238E27FC236}">
                      <a16:creationId xmlns:a16="http://schemas.microsoft.com/office/drawing/2014/main" id="{433E65A0-2A08-46A2-9476-6B18BE4B8AB6}"/>
                    </a:ext>
                  </a:extLst>
                </p:cNvPr>
                <p:cNvSpPr>
                  <a:spLocks/>
                </p:cNvSpPr>
                <p:nvPr/>
              </p:nvSpPr>
              <p:spPr bwMode="auto">
                <a:xfrm>
                  <a:off x="3533" y="2096"/>
                  <a:ext cx="614" cy="295"/>
                </a:xfrm>
                <a:custGeom>
                  <a:avLst/>
                  <a:gdLst>
                    <a:gd name="T0" fmla="*/ 16 w 614"/>
                    <a:gd name="T1" fmla="*/ 295 h 295"/>
                    <a:gd name="T2" fmla="*/ 0 w 614"/>
                    <a:gd name="T3" fmla="*/ 287 h 295"/>
                    <a:gd name="T4" fmla="*/ 131 w 614"/>
                    <a:gd name="T5" fmla="*/ 0 h 295"/>
                    <a:gd name="T6" fmla="*/ 506 w 614"/>
                    <a:gd name="T7" fmla="*/ 0 h 295"/>
                    <a:gd name="T8" fmla="*/ 614 w 614"/>
                    <a:gd name="T9" fmla="*/ 287 h 295"/>
                    <a:gd name="T10" fmla="*/ 596 w 614"/>
                    <a:gd name="T11" fmla="*/ 295 h 295"/>
                    <a:gd name="T12" fmla="*/ 494 w 614"/>
                    <a:gd name="T13" fmla="*/ 18 h 295"/>
                    <a:gd name="T14" fmla="*/ 143 w 614"/>
                    <a:gd name="T15" fmla="*/ 18 h 295"/>
                    <a:gd name="T16" fmla="*/ 16 w 614"/>
                    <a:gd name="T17" fmla="*/ 295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4" h="295">
                      <a:moveTo>
                        <a:pt x="16" y="295"/>
                      </a:moveTo>
                      <a:lnTo>
                        <a:pt x="0" y="287"/>
                      </a:lnTo>
                      <a:lnTo>
                        <a:pt x="131" y="0"/>
                      </a:lnTo>
                      <a:lnTo>
                        <a:pt x="506" y="0"/>
                      </a:lnTo>
                      <a:lnTo>
                        <a:pt x="614" y="287"/>
                      </a:lnTo>
                      <a:lnTo>
                        <a:pt x="596" y="295"/>
                      </a:lnTo>
                      <a:lnTo>
                        <a:pt x="494" y="18"/>
                      </a:lnTo>
                      <a:lnTo>
                        <a:pt x="143" y="18"/>
                      </a:lnTo>
                      <a:lnTo>
                        <a:pt x="16" y="295"/>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sp>
              <p:nvSpPr>
                <p:cNvPr id="60" name="Oval 34">
                  <a:extLst>
                    <a:ext uri="{FF2B5EF4-FFF2-40B4-BE49-F238E27FC236}">
                      <a16:creationId xmlns:a16="http://schemas.microsoft.com/office/drawing/2014/main" id="{3BD10BE7-3D34-4496-97B5-577B35B14A2E}"/>
                    </a:ext>
                  </a:extLst>
                </p:cNvPr>
                <p:cNvSpPr>
                  <a:spLocks noChangeArrowheads="1"/>
                </p:cNvSpPr>
                <p:nvPr/>
              </p:nvSpPr>
              <p:spPr bwMode="auto">
                <a:xfrm>
                  <a:off x="3768" y="1860"/>
                  <a:ext cx="144" cy="144"/>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sp>
              <p:nvSpPr>
                <p:cNvPr id="61" name="Oval 35">
                  <a:extLst>
                    <a:ext uri="{FF2B5EF4-FFF2-40B4-BE49-F238E27FC236}">
                      <a16:creationId xmlns:a16="http://schemas.microsoft.com/office/drawing/2014/main" id="{EBB9D924-D151-4613-9B57-86C80BEA71E5}"/>
                    </a:ext>
                  </a:extLst>
                </p:cNvPr>
                <p:cNvSpPr>
                  <a:spLocks noChangeArrowheads="1"/>
                </p:cNvSpPr>
                <p:nvPr/>
              </p:nvSpPr>
              <p:spPr bwMode="auto">
                <a:xfrm>
                  <a:off x="3604" y="2039"/>
                  <a:ext cx="145" cy="146"/>
                </a:xfrm>
                <a:prstGeom prst="ellipse">
                  <a:avLst/>
                </a:prstGeom>
                <a:solidFill>
                  <a:srgbClr val="008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sp>
              <p:nvSpPr>
                <p:cNvPr id="62" name="Oval 36">
                  <a:extLst>
                    <a:ext uri="{FF2B5EF4-FFF2-40B4-BE49-F238E27FC236}">
                      <a16:creationId xmlns:a16="http://schemas.microsoft.com/office/drawing/2014/main" id="{386F2CF2-B185-4482-80DA-F9CF93C4D5EF}"/>
                    </a:ext>
                  </a:extLst>
                </p:cNvPr>
                <p:cNvSpPr>
                  <a:spLocks noChangeArrowheads="1"/>
                </p:cNvSpPr>
                <p:nvPr/>
              </p:nvSpPr>
              <p:spPr bwMode="auto">
                <a:xfrm>
                  <a:off x="3959" y="2032"/>
                  <a:ext cx="146" cy="146"/>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sp>
              <p:nvSpPr>
                <p:cNvPr id="63" name="Oval 37">
                  <a:extLst>
                    <a:ext uri="{FF2B5EF4-FFF2-40B4-BE49-F238E27FC236}">
                      <a16:creationId xmlns:a16="http://schemas.microsoft.com/office/drawing/2014/main" id="{12DF67E0-B546-4E0D-B0F9-4007300C2D48}"/>
                    </a:ext>
                  </a:extLst>
                </p:cNvPr>
                <p:cNvSpPr>
                  <a:spLocks noChangeArrowheads="1"/>
                </p:cNvSpPr>
                <p:nvPr/>
              </p:nvSpPr>
              <p:spPr bwMode="auto">
                <a:xfrm>
                  <a:off x="3768" y="2314"/>
                  <a:ext cx="144" cy="146"/>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sp>
              <p:nvSpPr>
                <p:cNvPr id="64" name="Oval 38">
                  <a:extLst>
                    <a:ext uri="{FF2B5EF4-FFF2-40B4-BE49-F238E27FC236}">
                      <a16:creationId xmlns:a16="http://schemas.microsoft.com/office/drawing/2014/main" id="{82432A88-66C0-4BB6-B12E-2ADC92A7FDA0}"/>
                    </a:ext>
                  </a:extLst>
                </p:cNvPr>
                <p:cNvSpPr>
                  <a:spLocks noChangeArrowheads="1"/>
                </p:cNvSpPr>
                <p:nvPr/>
              </p:nvSpPr>
              <p:spPr bwMode="auto">
                <a:xfrm>
                  <a:off x="3469" y="2314"/>
                  <a:ext cx="145" cy="146"/>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sp>
              <p:nvSpPr>
                <p:cNvPr id="65" name="Oval 39">
                  <a:extLst>
                    <a:ext uri="{FF2B5EF4-FFF2-40B4-BE49-F238E27FC236}">
                      <a16:creationId xmlns:a16="http://schemas.microsoft.com/office/drawing/2014/main" id="{38EDE53F-B7EF-44DA-A545-CCE29886D76C}"/>
                    </a:ext>
                  </a:extLst>
                </p:cNvPr>
                <p:cNvSpPr>
                  <a:spLocks noChangeArrowheads="1"/>
                </p:cNvSpPr>
                <p:nvPr/>
              </p:nvSpPr>
              <p:spPr bwMode="auto">
                <a:xfrm>
                  <a:off x="4066" y="2314"/>
                  <a:ext cx="145" cy="146"/>
                </a:xfrm>
                <a:prstGeom prst="ellipse">
                  <a:avLst/>
                </a:prstGeom>
                <a:solidFill>
                  <a:srgbClr val="008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grpSp>
        </p:grpSp>
      </p:grpSp>
      <p:grpSp>
        <p:nvGrpSpPr>
          <p:cNvPr id="15" name="Group 14">
            <a:extLst>
              <a:ext uri="{FF2B5EF4-FFF2-40B4-BE49-F238E27FC236}">
                <a16:creationId xmlns:a16="http://schemas.microsoft.com/office/drawing/2014/main" id="{2CED391F-1980-43F8-B223-B971144106A0}"/>
              </a:ext>
            </a:extLst>
          </p:cNvPr>
          <p:cNvGrpSpPr/>
          <p:nvPr/>
        </p:nvGrpSpPr>
        <p:grpSpPr>
          <a:xfrm>
            <a:off x="6651795" y="4921466"/>
            <a:ext cx="3984475" cy="653064"/>
            <a:chOff x="6651795" y="4921466"/>
            <a:chExt cx="3984475" cy="653064"/>
          </a:xfrm>
        </p:grpSpPr>
        <p:sp>
          <p:nvSpPr>
            <p:cNvPr id="5" name="Rectangle 4">
              <a:extLst>
                <a:ext uri="{FF2B5EF4-FFF2-40B4-BE49-F238E27FC236}">
                  <a16:creationId xmlns:a16="http://schemas.microsoft.com/office/drawing/2014/main" id="{06F8F31D-9C73-4503-998D-C9F1193731EC}"/>
                </a:ext>
              </a:extLst>
            </p:cNvPr>
            <p:cNvSpPr/>
            <p:nvPr/>
          </p:nvSpPr>
          <p:spPr>
            <a:xfrm>
              <a:off x="7434033" y="4924833"/>
              <a:ext cx="3202237" cy="369332"/>
            </a:xfrm>
            <a:prstGeom prst="rect">
              <a:avLst/>
            </a:prstGeom>
          </p:spPr>
          <p:txBody>
            <a:bodyPr wrap="square">
              <a:spAutoFit/>
            </a:bodyPr>
            <a:lstStyle/>
            <a:p>
              <a:pPr marL="0" marR="0" lvl="0" indent="0" algn="l" defTabSz="932563" rtl="0" eaLnBrk="1" fontAlgn="auto" latinLnBrk="0" hangingPunct="1">
                <a:lnSpc>
                  <a:spcPct val="100000"/>
                </a:lnSpc>
                <a:spcBef>
                  <a:spcPct val="20000"/>
                </a:spcBef>
                <a:spcAft>
                  <a:spcPts val="600"/>
                </a:spcAft>
                <a:buClrTx/>
                <a:buSzPct val="90000"/>
                <a:buFontTx/>
                <a:buNone/>
                <a:tabLst/>
                <a:defRPr/>
              </a:pPr>
              <a:r>
                <a:rPr kumimoji="0" lang="en-US" sz="1800" b="0" i="0" u="none" strike="noStrike" kern="1200" cap="none" spc="0" normalizeH="0" baseline="0" noProof="0">
                  <a:ln>
                    <a:noFill/>
                  </a:ln>
                  <a:gradFill>
                    <a:gsLst>
                      <a:gs pos="23466">
                        <a:srgbClr val="1A1A1A"/>
                      </a:gs>
                      <a:gs pos="56000">
                        <a:srgbClr val="1A1A1A"/>
                      </a:gs>
                    </a:gsLst>
                    <a:lin ang="5400000" scaled="0"/>
                  </a:gradFill>
                  <a:effectLst/>
                  <a:uLnTx/>
                  <a:uFillTx/>
                  <a:latin typeface="Segoe UI"/>
                  <a:ea typeface="+mn-ea"/>
                  <a:cs typeface="+mn-cs"/>
                </a:rPr>
                <a:t>Application Modernization</a:t>
              </a:r>
            </a:p>
          </p:txBody>
        </p:sp>
        <p:grpSp>
          <p:nvGrpSpPr>
            <p:cNvPr id="11" name="Group 10">
              <a:extLst>
                <a:ext uri="{FF2B5EF4-FFF2-40B4-BE49-F238E27FC236}">
                  <a16:creationId xmlns:a16="http://schemas.microsoft.com/office/drawing/2014/main" id="{55B69A54-139B-4557-8B7A-02F305EDAC24}"/>
                </a:ext>
              </a:extLst>
            </p:cNvPr>
            <p:cNvGrpSpPr/>
            <p:nvPr/>
          </p:nvGrpSpPr>
          <p:grpSpPr>
            <a:xfrm>
              <a:off x="6651795" y="4921466"/>
              <a:ext cx="653064" cy="653064"/>
              <a:chOff x="6651795" y="4921466"/>
              <a:chExt cx="653064" cy="653064"/>
            </a:xfrm>
          </p:grpSpPr>
          <p:sp>
            <p:nvSpPr>
              <p:cNvPr id="26" name="Oval 25">
                <a:extLst>
                  <a:ext uri="{FF2B5EF4-FFF2-40B4-BE49-F238E27FC236}">
                    <a16:creationId xmlns:a16="http://schemas.microsoft.com/office/drawing/2014/main" id="{48010A8B-81C9-4B0E-BA51-E69A4FE706F6}"/>
                  </a:ext>
                </a:extLst>
              </p:cNvPr>
              <p:cNvSpPr/>
              <p:nvPr/>
            </p:nvSpPr>
            <p:spPr bwMode="auto">
              <a:xfrm>
                <a:off x="6651795" y="4921466"/>
                <a:ext cx="653064" cy="653064"/>
              </a:xfrm>
              <a:prstGeom prst="ellipse">
                <a:avLst/>
              </a:prstGeom>
              <a:solidFill>
                <a:schemeClr val="bg1"/>
              </a:solidFill>
              <a:ln w="10795" cap="flat" cmpd="sng" algn="ctr">
                <a:noFill/>
                <a:prstDash val="solid"/>
              </a:ln>
              <a:effectLst>
                <a:outerShdw blurRad="190500" dist="38100" dir="2700000" algn="tl" rotWithShape="0">
                  <a:prstClr val="black">
                    <a:alpha val="25000"/>
                  </a:prstClr>
                </a:outerShdw>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78D4"/>
                  </a:solidFill>
                  <a:effectLst/>
                  <a:uLnTx/>
                  <a:uFillTx/>
                  <a:latin typeface="Segoe UI Semilight"/>
                  <a:ea typeface="+mn-ea"/>
                  <a:cs typeface="+mn-cs"/>
                </a:endParaRPr>
              </a:p>
            </p:txBody>
          </p:sp>
          <p:grpSp>
            <p:nvGrpSpPr>
              <p:cNvPr id="2" name="Group 1">
                <a:extLst>
                  <a:ext uri="{FF2B5EF4-FFF2-40B4-BE49-F238E27FC236}">
                    <a16:creationId xmlns:a16="http://schemas.microsoft.com/office/drawing/2014/main" id="{DD853D5C-0279-403F-9E43-C0E42F05B196}"/>
                  </a:ext>
                </a:extLst>
              </p:cNvPr>
              <p:cNvGrpSpPr/>
              <p:nvPr/>
            </p:nvGrpSpPr>
            <p:grpSpPr>
              <a:xfrm>
                <a:off x="6749111" y="5015156"/>
                <a:ext cx="467847" cy="458436"/>
                <a:chOff x="6749111" y="5062781"/>
                <a:chExt cx="467847" cy="458436"/>
              </a:xfrm>
            </p:grpSpPr>
            <p:pic>
              <p:nvPicPr>
                <p:cNvPr id="66" name="Graphic 65">
                  <a:extLst>
                    <a:ext uri="{FF2B5EF4-FFF2-40B4-BE49-F238E27FC236}">
                      <a16:creationId xmlns:a16="http://schemas.microsoft.com/office/drawing/2014/main" id="{24C913B5-9992-47A8-BC5B-4FEDE1251E7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749111" y="5062781"/>
                  <a:ext cx="467847" cy="287906"/>
                </a:xfrm>
                <a:prstGeom prst="rect">
                  <a:avLst/>
                </a:prstGeom>
              </p:spPr>
            </p:pic>
            <p:grpSp>
              <p:nvGrpSpPr>
                <p:cNvPr id="39" name="Connection_Network">
                  <a:extLst>
                    <a:ext uri="{FF2B5EF4-FFF2-40B4-BE49-F238E27FC236}">
                      <a16:creationId xmlns:a16="http://schemas.microsoft.com/office/drawing/2014/main" id="{D42F74B8-4BB2-419B-9A7C-F05F27640136}"/>
                    </a:ext>
                  </a:extLst>
                </p:cNvPr>
                <p:cNvGrpSpPr/>
                <p:nvPr/>
              </p:nvGrpSpPr>
              <p:grpSpPr>
                <a:xfrm>
                  <a:off x="6841846" y="5238974"/>
                  <a:ext cx="274816" cy="282243"/>
                  <a:chOff x="5736811" y="1678877"/>
                  <a:chExt cx="704850" cy="723900"/>
                </a:xfrm>
                <a:gradFill>
                  <a:gsLst>
                    <a:gs pos="36000">
                      <a:schemeClr val="bg1"/>
                    </a:gs>
                    <a:gs pos="38000">
                      <a:schemeClr val="bg1"/>
                    </a:gs>
                    <a:gs pos="39000">
                      <a:schemeClr val="accent2"/>
                    </a:gs>
                  </a:gsLst>
                  <a:lin ang="5400000" scaled="1"/>
                </a:gradFill>
              </p:grpSpPr>
              <p:sp>
                <p:nvSpPr>
                  <p:cNvPr id="40" name="Freeform: Shape 39">
                    <a:extLst>
                      <a:ext uri="{FF2B5EF4-FFF2-40B4-BE49-F238E27FC236}">
                        <a16:creationId xmlns:a16="http://schemas.microsoft.com/office/drawing/2014/main" id="{77D022FF-3D82-4938-B2CA-DE54DBEE5055}"/>
                      </a:ext>
                    </a:extLst>
                  </p:cNvPr>
                  <p:cNvSpPr/>
                  <p:nvPr/>
                </p:nvSpPr>
                <p:spPr>
                  <a:xfrm>
                    <a:off x="6059232" y="1786033"/>
                    <a:ext cx="190500" cy="219075"/>
                  </a:xfrm>
                  <a:custGeom>
                    <a:avLst/>
                    <a:gdLst/>
                    <a:ahLst/>
                    <a:cxnLst/>
                    <a:rect l="0" t="0" r="0" b="0"/>
                    <a:pathLst>
                      <a:path w="190500" h="219075">
                        <a:moveTo>
                          <a:pt x="187166" y="159544"/>
                        </a:moveTo>
                        <a:cubicBezTo>
                          <a:pt x="181451" y="144304"/>
                          <a:pt x="166211" y="132874"/>
                          <a:pt x="148114" y="132874"/>
                        </a:cubicBezTo>
                        <a:cubicBezTo>
                          <a:pt x="130016" y="132874"/>
                          <a:pt x="114776" y="144304"/>
                          <a:pt x="109061" y="159544"/>
                        </a:cubicBezTo>
                        <a:lnTo>
                          <a:pt x="64294" y="159544"/>
                        </a:lnTo>
                        <a:lnTo>
                          <a:pt x="64294" y="88106"/>
                        </a:lnTo>
                        <a:cubicBezTo>
                          <a:pt x="79534" y="81439"/>
                          <a:pt x="90964" y="67151"/>
                          <a:pt x="90964" y="49054"/>
                        </a:cubicBezTo>
                        <a:cubicBezTo>
                          <a:pt x="90964" y="25241"/>
                          <a:pt x="71914" y="7144"/>
                          <a:pt x="49054" y="7144"/>
                        </a:cubicBezTo>
                        <a:cubicBezTo>
                          <a:pt x="26194" y="7144"/>
                          <a:pt x="7144" y="26194"/>
                          <a:pt x="7144" y="49054"/>
                        </a:cubicBezTo>
                        <a:cubicBezTo>
                          <a:pt x="7144" y="67151"/>
                          <a:pt x="18574" y="82391"/>
                          <a:pt x="33814" y="88106"/>
                        </a:cubicBezTo>
                        <a:lnTo>
                          <a:pt x="33814" y="175736"/>
                        </a:lnTo>
                        <a:lnTo>
                          <a:pt x="49054" y="190976"/>
                        </a:lnTo>
                        <a:lnTo>
                          <a:pt x="109061" y="190976"/>
                        </a:lnTo>
                        <a:cubicBezTo>
                          <a:pt x="115729" y="206216"/>
                          <a:pt x="130016" y="217646"/>
                          <a:pt x="148114" y="217646"/>
                        </a:cubicBezTo>
                        <a:cubicBezTo>
                          <a:pt x="166211" y="217646"/>
                          <a:pt x="181451" y="206216"/>
                          <a:pt x="187166" y="190976"/>
                        </a:cubicBezTo>
                        <a:lnTo>
                          <a:pt x="188119" y="190976"/>
                        </a:lnTo>
                        <a:lnTo>
                          <a:pt x="188119" y="188119"/>
                        </a:lnTo>
                        <a:cubicBezTo>
                          <a:pt x="189071" y="184309"/>
                          <a:pt x="190024" y="180499"/>
                          <a:pt x="190024" y="175736"/>
                        </a:cubicBezTo>
                        <a:cubicBezTo>
                          <a:pt x="190024" y="170974"/>
                          <a:pt x="189071" y="167164"/>
                          <a:pt x="188119" y="163354"/>
                        </a:cubicBezTo>
                        <a:lnTo>
                          <a:pt x="188119" y="159544"/>
                        </a:lnTo>
                        <a:lnTo>
                          <a:pt x="187166" y="159544"/>
                        </a:ln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41" name="Freeform: Shape 40">
                    <a:extLst>
                      <a:ext uri="{FF2B5EF4-FFF2-40B4-BE49-F238E27FC236}">
                        <a16:creationId xmlns:a16="http://schemas.microsoft.com/office/drawing/2014/main" id="{929EC85E-0B02-455F-B838-4D4CE9A09AA5}"/>
                      </a:ext>
                    </a:extLst>
                  </p:cNvPr>
                  <p:cNvSpPr/>
                  <p:nvPr/>
                </p:nvSpPr>
                <p:spPr>
                  <a:xfrm>
                    <a:off x="5730620" y="1897476"/>
                    <a:ext cx="228600" cy="209550"/>
                  </a:xfrm>
                  <a:custGeom>
                    <a:avLst/>
                    <a:gdLst/>
                    <a:ahLst/>
                    <a:cxnLst/>
                    <a:rect l="0" t="0" r="0" b="0"/>
                    <a:pathLst>
                      <a:path w="228600" h="209550">
                        <a:moveTo>
                          <a:pt x="48101" y="91916"/>
                        </a:moveTo>
                        <a:cubicBezTo>
                          <a:pt x="66199" y="91916"/>
                          <a:pt x="81439" y="80486"/>
                          <a:pt x="87154" y="65246"/>
                        </a:cubicBezTo>
                        <a:lnTo>
                          <a:pt x="165259" y="65246"/>
                        </a:lnTo>
                        <a:lnTo>
                          <a:pt x="165259" y="123349"/>
                        </a:lnTo>
                        <a:cubicBezTo>
                          <a:pt x="150019" y="130016"/>
                          <a:pt x="138589" y="144304"/>
                          <a:pt x="138589" y="162401"/>
                        </a:cubicBezTo>
                        <a:cubicBezTo>
                          <a:pt x="138589" y="186214"/>
                          <a:pt x="157639" y="204311"/>
                          <a:pt x="180499" y="204311"/>
                        </a:cubicBezTo>
                        <a:cubicBezTo>
                          <a:pt x="204311" y="204311"/>
                          <a:pt x="222409" y="185261"/>
                          <a:pt x="222409" y="162401"/>
                        </a:cubicBezTo>
                        <a:cubicBezTo>
                          <a:pt x="222409" y="144304"/>
                          <a:pt x="210979" y="129064"/>
                          <a:pt x="195739" y="123349"/>
                        </a:cubicBezTo>
                        <a:lnTo>
                          <a:pt x="195739" y="49054"/>
                        </a:lnTo>
                        <a:lnTo>
                          <a:pt x="180499" y="33814"/>
                        </a:lnTo>
                        <a:lnTo>
                          <a:pt x="88106" y="33814"/>
                        </a:lnTo>
                        <a:cubicBezTo>
                          <a:pt x="82391" y="18574"/>
                          <a:pt x="67151" y="7144"/>
                          <a:pt x="49054" y="7144"/>
                        </a:cubicBezTo>
                        <a:cubicBezTo>
                          <a:pt x="25241" y="7144"/>
                          <a:pt x="7144" y="26194"/>
                          <a:pt x="7144" y="49054"/>
                        </a:cubicBezTo>
                        <a:cubicBezTo>
                          <a:pt x="7144" y="71914"/>
                          <a:pt x="25241" y="91916"/>
                          <a:pt x="48101" y="91916"/>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42" name="Freeform: Shape 41">
                    <a:extLst>
                      <a:ext uri="{FF2B5EF4-FFF2-40B4-BE49-F238E27FC236}">
                        <a16:creationId xmlns:a16="http://schemas.microsoft.com/office/drawing/2014/main" id="{C6485ED1-456B-489A-920A-2067FF0DFEA3}"/>
                      </a:ext>
                    </a:extLst>
                  </p:cNvPr>
                  <p:cNvSpPr/>
                  <p:nvPr/>
                </p:nvSpPr>
                <p:spPr>
                  <a:xfrm>
                    <a:off x="6091617" y="1840326"/>
                    <a:ext cx="266700" cy="266700"/>
                  </a:xfrm>
                  <a:custGeom>
                    <a:avLst/>
                    <a:gdLst/>
                    <a:ahLst/>
                    <a:cxnLst/>
                    <a:rect l="0" t="0" r="0" b="0"/>
                    <a:pathLst>
                      <a:path w="266700" h="266700">
                        <a:moveTo>
                          <a:pt x="216694" y="7144"/>
                        </a:moveTo>
                        <a:cubicBezTo>
                          <a:pt x="192881" y="7144"/>
                          <a:pt x="174784" y="26194"/>
                          <a:pt x="174784" y="49054"/>
                        </a:cubicBezTo>
                        <a:cubicBezTo>
                          <a:pt x="174784" y="66199"/>
                          <a:pt x="184309" y="80486"/>
                          <a:pt x="198596" y="87154"/>
                        </a:cubicBezTo>
                        <a:lnTo>
                          <a:pt x="198596" y="204311"/>
                        </a:lnTo>
                        <a:lnTo>
                          <a:pt x="88106" y="204311"/>
                        </a:lnTo>
                        <a:cubicBezTo>
                          <a:pt x="81439" y="189071"/>
                          <a:pt x="67151" y="177641"/>
                          <a:pt x="49054" y="177641"/>
                        </a:cubicBezTo>
                        <a:cubicBezTo>
                          <a:pt x="25241" y="177641"/>
                          <a:pt x="7144" y="196691"/>
                          <a:pt x="7144" y="219551"/>
                        </a:cubicBezTo>
                        <a:cubicBezTo>
                          <a:pt x="7144" y="242411"/>
                          <a:pt x="26194" y="261461"/>
                          <a:pt x="49054" y="261461"/>
                        </a:cubicBezTo>
                        <a:cubicBezTo>
                          <a:pt x="67151" y="261461"/>
                          <a:pt x="82391" y="250031"/>
                          <a:pt x="88106" y="234791"/>
                        </a:cubicBezTo>
                        <a:lnTo>
                          <a:pt x="214789" y="234791"/>
                        </a:lnTo>
                        <a:lnTo>
                          <a:pt x="230029" y="219551"/>
                        </a:lnTo>
                        <a:lnTo>
                          <a:pt x="230029" y="89059"/>
                        </a:lnTo>
                        <a:cubicBezTo>
                          <a:pt x="247174" y="83344"/>
                          <a:pt x="259556" y="68104"/>
                          <a:pt x="259556" y="49054"/>
                        </a:cubicBezTo>
                        <a:cubicBezTo>
                          <a:pt x="259556" y="26194"/>
                          <a:pt x="240506" y="7144"/>
                          <a:pt x="216694" y="7144"/>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43" name="Freeform: Shape 42">
                    <a:extLst>
                      <a:ext uri="{FF2B5EF4-FFF2-40B4-BE49-F238E27FC236}">
                        <a16:creationId xmlns:a16="http://schemas.microsoft.com/office/drawing/2014/main" id="{E8E69128-CCD7-4668-9E57-3AFF6AC18E67}"/>
                      </a:ext>
                    </a:extLst>
                  </p:cNvPr>
                  <p:cNvSpPr/>
                  <p:nvPr/>
                </p:nvSpPr>
                <p:spPr>
                  <a:xfrm>
                    <a:off x="6174485" y="1731741"/>
                    <a:ext cx="266700" cy="333375"/>
                  </a:xfrm>
                  <a:custGeom>
                    <a:avLst/>
                    <a:gdLst/>
                    <a:ahLst/>
                    <a:cxnLst/>
                    <a:rect l="0" t="0" r="0" b="0"/>
                    <a:pathLst>
                      <a:path w="266700" h="333375">
                        <a:moveTo>
                          <a:pt x="236696" y="247174"/>
                        </a:moveTo>
                        <a:lnTo>
                          <a:pt x="236696" y="87154"/>
                        </a:lnTo>
                        <a:lnTo>
                          <a:pt x="231934" y="76676"/>
                        </a:lnTo>
                        <a:lnTo>
                          <a:pt x="193834" y="38576"/>
                        </a:lnTo>
                        <a:lnTo>
                          <a:pt x="183356" y="33814"/>
                        </a:lnTo>
                        <a:lnTo>
                          <a:pt x="88106" y="33814"/>
                        </a:lnTo>
                        <a:cubicBezTo>
                          <a:pt x="81439" y="18574"/>
                          <a:pt x="67151" y="7144"/>
                          <a:pt x="49054" y="7144"/>
                        </a:cubicBezTo>
                        <a:cubicBezTo>
                          <a:pt x="25241" y="7144"/>
                          <a:pt x="7144" y="26194"/>
                          <a:pt x="7144" y="49054"/>
                        </a:cubicBezTo>
                        <a:cubicBezTo>
                          <a:pt x="7144" y="71914"/>
                          <a:pt x="26194" y="90964"/>
                          <a:pt x="49054" y="90964"/>
                        </a:cubicBezTo>
                        <a:cubicBezTo>
                          <a:pt x="67151" y="90964"/>
                          <a:pt x="82391" y="79534"/>
                          <a:pt x="88106" y="64294"/>
                        </a:cubicBezTo>
                        <a:lnTo>
                          <a:pt x="176689" y="64294"/>
                        </a:lnTo>
                        <a:lnTo>
                          <a:pt x="205264" y="92869"/>
                        </a:lnTo>
                        <a:lnTo>
                          <a:pt x="205264" y="246221"/>
                        </a:lnTo>
                        <a:cubicBezTo>
                          <a:pt x="190024" y="252889"/>
                          <a:pt x="178594" y="267176"/>
                          <a:pt x="178594" y="285274"/>
                        </a:cubicBezTo>
                        <a:cubicBezTo>
                          <a:pt x="178594" y="309086"/>
                          <a:pt x="197644" y="327184"/>
                          <a:pt x="220504" y="327184"/>
                        </a:cubicBezTo>
                        <a:cubicBezTo>
                          <a:pt x="243364" y="327184"/>
                          <a:pt x="262414" y="308134"/>
                          <a:pt x="262414" y="285274"/>
                        </a:cubicBezTo>
                        <a:cubicBezTo>
                          <a:pt x="263366" y="268129"/>
                          <a:pt x="251936" y="252889"/>
                          <a:pt x="236696" y="247174"/>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44" name="Freeform: Shape 43">
                    <a:extLst>
                      <a:ext uri="{FF2B5EF4-FFF2-40B4-BE49-F238E27FC236}">
                        <a16:creationId xmlns:a16="http://schemas.microsoft.com/office/drawing/2014/main" id="{A01E61E7-B2CD-4015-ABA6-2D4351361B1E}"/>
                      </a:ext>
                    </a:extLst>
                  </p:cNvPr>
                  <p:cNvSpPr/>
                  <p:nvPr/>
                </p:nvSpPr>
                <p:spPr>
                  <a:xfrm>
                    <a:off x="5883020" y="1671733"/>
                    <a:ext cx="266700" cy="95250"/>
                  </a:xfrm>
                  <a:custGeom>
                    <a:avLst/>
                    <a:gdLst/>
                    <a:ahLst/>
                    <a:cxnLst/>
                    <a:rect l="0" t="0" r="0" b="0"/>
                    <a:pathLst>
                      <a:path w="266700" h="95250">
                        <a:moveTo>
                          <a:pt x="49054" y="91916"/>
                        </a:moveTo>
                        <a:cubicBezTo>
                          <a:pt x="67151" y="91916"/>
                          <a:pt x="82391" y="80486"/>
                          <a:pt x="88106" y="65246"/>
                        </a:cubicBezTo>
                        <a:lnTo>
                          <a:pt x="185261" y="65246"/>
                        </a:lnTo>
                        <a:cubicBezTo>
                          <a:pt x="191929" y="80486"/>
                          <a:pt x="206216" y="91916"/>
                          <a:pt x="224314" y="91916"/>
                        </a:cubicBezTo>
                        <a:cubicBezTo>
                          <a:pt x="248126" y="91916"/>
                          <a:pt x="266224" y="72866"/>
                          <a:pt x="266224" y="50006"/>
                        </a:cubicBezTo>
                        <a:cubicBezTo>
                          <a:pt x="266224" y="27146"/>
                          <a:pt x="248126" y="7144"/>
                          <a:pt x="225266" y="7144"/>
                        </a:cubicBezTo>
                        <a:cubicBezTo>
                          <a:pt x="207169" y="7144"/>
                          <a:pt x="191929" y="18574"/>
                          <a:pt x="186214" y="33814"/>
                        </a:cubicBezTo>
                        <a:lnTo>
                          <a:pt x="89059" y="33814"/>
                        </a:lnTo>
                        <a:cubicBezTo>
                          <a:pt x="82391" y="18574"/>
                          <a:pt x="67151" y="7144"/>
                          <a:pt x="49054" y="7144"/>
                        </a:cubicBezTo>
                        <a:cubicBezTo>
                          <a:pt x="25241" y="7144"/>
                          <a:pt x="7144" y="26194"/>
                          <a:pt x="7144" y="49054"/>
                        </a:cubicBezTo>
                        <a:cubicBezTo>
                          <a:pt x="7144" y="71914"/>
                          <a:pt x="26194" y="91916"/>
                          <a:pt x="49054" y="91916"/>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45" name="Freeform: Shape 44">
                    <a:extLst>
                      <a:ext uri="{FF2B5EF4-FFF2-40B4-BE49-F238E27FC236}">
                        <a16:creationId xmlns:a16="http://schemas.microsoft.com/office/drawing/2014/main" id="{2E5BB932-4715-49E0-AC68-C21DB340E0B1}"/>
                      </a:ext>
                    </a:extLst>
                  </p:cNvPr>
                  <p:cNvSpPr/>
                  <p:nvPr/>
                </p:nvSpPr>
                <p:spPr>
                  <a:xfrm>
                    <a:off x="5807772" y="1782223"/>
                    <a:ext cx="266700" cy="323850"/>
                  </a:xfrm>
                  <a:custGeom>
                    <a:avLst/>
                    <a:gdLst/>
                    <a:ahLst/>
                    <a:cxnLst/>
                    <a:rect l="0" t="0" r="0" b="0"/>
                    <a:pathLst>
                      <a:path w="266700" h="323850">
                        <a:moveTo>
                          <a:pt x="49054" y="91916"/>
                        </a:moveTo>
                        <a:cubicBezTo>
                          <a:pt x="67151" y="91916"/>
                          <a:pt x="82391" y="80486"/>
                          <a:pt x="88106" y="65246"/>
                        </a:cubicBezTo>
                        <a:lnTo>
                          <a:pt x="202406" y="65246"/>
                        </a:lnTo>
                        <a:lnTo>
                          <a:pt x="202406" y="239554"/>
                        </a:lnTo>
                        <a:cubicBezTo>
                          <a:pt x="187166" y="246221"/>
                          <a:pt x="175736" y="260509"/>
                          <a:pt x="175736" y="278606"/>
                        </a:cubicBezTo>
                        <a:cubicBezTo>
                          <a:pt x="175736" y="302419"/>
                          <a:pt x="194786" y="320516"/>
                          <a:pt x="217646" y="320516"/>
                        </a:cubicBezTo>
                        <a:cubicBezTo>
                          <a:pt x="241459" y="320516"/>
                          <a:pt x="259556" y="301466"/>
                          <a:pt x="259556" y="278606"/>
                        </a:cubicBezTo>
                        <a:cubicBezTo>
                          <a:pt x="259556" y="260509"/>
                          <a:pt x="248126" y="245269"/>
                          <a:pt x="232886" y="239554"/>
                        </a:cubicBezTo>
                        <a:lnTo>
                          <a:pt x="232886" y="49054"/>
                        </a:lnTo>
                        <a:lnTo>
                          <a:pt x="217646" y="33814"/>
                        </a:lnTo>
                        <a:lnTo>
                          <a:pt x="88106" y="33814"/>
                        </a:lnTo>
                        <a:cubicBezTo>
                          <a:pt x="81439" y="18574"/>
                          <a:pt x="67151" y="7144"/>
                          <a:pt x="49054" y="7144"/>
                        </a:cubicBezTo>
                        <a:cubicBezTo>
                          <a:pt x="25241" y="7144"/>
                          <a:pt x="7144" y="26194"/>
                          <a:pt x="7144" y="49054"/>
                        </a:cubicBezTo>
                        <a:cubicBezTo>
                          <a:pt x="7144" y="71914"/>
                          <a:pt x="25241" y="91916"/>
                          <a:pt x="49054" y="91916"/>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46" name="Freeform: Shape 45">
                    <a:extLst>
                      <a:ext uri="{FF2B5EF4-FFF2-40B4-BE49-F238E27FC236}">
                        <a16:creationId xmlns:a16="http://schemas.microsoft.com/office/drawing/2014/main" id="{17668D10-9056-4B7D-95E9-D2CE45C3B39C}"/>
                      </a:ext>
                    </a:extLst>
                  </p:cNvPr>
                  <p:cNvSpPr/>
                  <p:nvPr/>
                </p:nvSpPr>
                <p:spPr>
                  <a:xfrm>
                    <a:off x="5731572" y="2021301"/>
                    <a:ext cx="390525" cy="190500"/>
                  </a:xfrm>
                  <a:custGeom>
                    <a:avLst/>
                    <a:gdLst/>
                    <a:ahLst/>
                    <a:cxnLst/>
                    <a:rect l="0" t="0" r="0" b="0"/>
                    <a:pathLst>
                      <a:path w="390525" h="190500">
                        <a:moveTo>
                          <a:pt x="342424" y="99536"/>
                        </a:moveTo>
                        <a:cubicBezTo>
                          <a:pt x="324326" y="99536"/>
                          <a:pt x="309086" y="110966"/>
                          <a:pt x="303371" y="126206"/>
                        </a:cubicBezTo>
                        <a:lnTo>
                          <a:pt x="150971" y="126206"/>
                        </a:lnTo>
                        <a:lnTo>
                          <a:pt x="88106" y="63341"/>
                        </a:lnTo>
                        <a:cubicBezTo>
                          <a:pt x="90011" y="58579"/>
                          <a:pt x="90964" y="54769"/>
                          <a:pt x="90964" y="49054"/>
                        </a:cubicBezTo>
                        <a:cubicBezTo>
                          <a:pt x="90964" y="25241"/>
                          <a:pt x="71914" y="7144"/>
                          <a:pt x="49054" y="7144"/>
                        </a:cubicBezTo>
                        <a:cubicBezTo>
                          <a:pt x="25241" y="7144"/>
                          <a:pt x="7144" y="26194"/>
                          <a:pt x="7144" y="49054"/>
                        </a:cubicBezTo>
                        <a:cubicBezTo>
                          <a:pt x="7144" y="71914"/>
                          <a:pt x="26194" y="90964"/>
                          <a:pt x="49054" y="90964"/>
                        </a:cubicBezTo>
                        <a:cubicBezTo>
                          <a:pt x="55721" y="90964"/>
                          <a:pt x="62389" y="89059"/>
                          <a:pt x="68104" y="86201"/>
                        </a:cubicBezTo>
                        <a:lnTo>
                          <a:pt x="133826" y="151924"/>
                        </a:lnTo>
                        <a:lnTo>
                          <a:pt x="144304" y="156686"/>
                        </a:lnTo>
                        <a:lnTo>
                          <a:pt x="303371" y="156686"/>
                        </a:lnTo>
                        <a:cubicBezTo>
                          <a:pt x="310039" y="171926"/>
                          <a:pt x="324326" y="183356"/>
                          <a:pt x="342424" y="183356"/>
                        </a:cubicBezTo>
                        <a:cubicBezTo>
                          <a:pt x="366236" y="183356"/>
                          <a:pt x="384334" y="164306"/>
                          <a:pt x="384334" y="141446"/>
                        </a:cubicBezTo>
                        <a:cubicBezTo>
                          <a:pt x="384334" y="118586"/>
                          <a:pt x="365284" y="99536"/>
                          <a:pt x="342424" y="99536"/>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47" name="Freeform: Shape 46">
                    <a:extLst>
                      <a:ext uri="{FF2B5EF4-FFF2-40B4-BE49-F238E27FC236}">
                        <a16:creationId xmlns:a16="http://schemas.microsoft.com/office/drawing/2014/main" id="{2D731669-DA2D-480A-9FDC-8283D79A0C42}"/>
                      </a:ext>
                    </a:extLst>
                  </p:cNvPr>
                  <p:cNvSpPr/>
                  <p:nvPr/>
                </p:nvSpPr>
                <p:spPr>
                  <a:xfrm>
                    <a:off x="6144005" y="2114646"/>
                    <a:ext cx="95250" cy="295275"/>
                  </a:xfrm>
                  <a:custGeom>
                    <a:avLst/>
                    <a:gdLst/>
                    <a:ahLst/>
                    <a:cxnLst/>
                    <a:rect l="0" t="0" r="0" b="0"/>
                    <a:pathLst>
                      <a:path w="95250" h="295275">
                        <a:moveTo>
                          <a:pt x="90964" y="49054"/>
                        </a:moveTo>
                        <a:cubicBezTo>
                          <a:pt x="90964" y="25241"/>
                          <a:pt x="71914" y="7144"/>
                          <a:pt x="49054" y="7144"/>
                        </a:cubicBezTo>
                        <a:cubicBezTo>
                          <a:pt x="25241" y="7144"/>
                          <a:pt x="7144" y="26194"/>
                          <a:pt x="7144" y="49054"/>
                        </a:cubicBezTo>
                        <a:cubicBezTo>
                          <a:pt x="7144" y="67151"/>
                          <a:pt x="18574" y="82391"/>
                          <a:pt x="33814" y="88106"/>
                        </a:cubicBezTo>
                        <a:lnTo>
                          <a:pt x="33814" y="210026"/>
                        </a:lnTo>
                        <a:cubicBezTo>
                          <a:pt x="18574" y="216694"/>
                          <a:pt x="7144" y="230981"/>
                          <a:pt x="7144" y="249079"/>
                        </a:cubicBezTo>
                        <a:cubicBezTo>
                          <a:pt x="7144" y="272891"/>
                          <a:pt x="26194" y="290989"/>
                          <a:pt x="49054" y="290989"/>
                        </a:cubicBezTo>
                        <a:cubicBezTo>
                          <a:pt x="72866" y="290989"/>
                          <a:pt x="90964" y="271939"/>
                          <a:pt x="90964" y="249079"/>
                        </a:cubicBezTo>
                        <a:cubicBezTo>
                          <a:pt x="90964" y="230981"/>
                          <a:pt x="79534" y="215741"/>
                          <a:pt x="64294" y="210026"/>
                        </a:cubicBezTo>
                        <a:lnTo>
                          <a:pt x="64294" y="88106"/>
                        </a:lnTo>
                        <a:cubicBezTo>
                          <a:pt x="79534" y="82391"/>
                          <a:pt x="90964" y="67151"/>
                          <a:pt x="90964" y="49054"/>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48" name="Freeform: Shape 47">
                    <a:extLst>
                      <a:ext uri="{FF2B5EF4-FFF2-40B4-BE49-F238E27FC236}">
                        <a16:creationId xmlns:a16="http://schemas.microsoft.com/office/drawing/2014/main" id="{6C0C81C8-FDED-4E32-958B-A926164171D2}"/>
                      </a:ext>
                    </a:extLst>
                  </p:cNvPr>
                  <p:cNvSpPr/>
                  <p:nvPr/>
                </p:nvSpPr>
                <p:spPr>
                  <a:xfrm>
                    <a:off x="6257352" y="2114646"/>
                    <a:ext cx="95250" cy="219075"/>
                  </a:xfrm>
                  <a:custGeom>
                    <a:avLst/>
                    <a:gdLst/>
                    <a:ahLst/>
                    <a:cxnLst/>
                    <a:rect l="0" t="0" r="0" b="0"/>
                    <a:pathLst>
                      <a:path w="95250" h="219075">
                        <a:moveTo>
                          <a:pt x="90964" y="49054"/>
                        </a:moveTo>
                        <a:cubicBezTo>
                          <a:pt x="90964" y="25241"/>
                          <a:pt x="71914" y="7144"/>
                          <a:pt x="49054" y="7144"/>
                        </a:cubicBezTo>
                        <a:cubicBezTo>
                          <a:pt x="25241" y="7144"/>
                          <a:pt x="7144" y="26194"/>
                          <a:pt x="7144" y="49054"/>
                        </a:cubicBezTo>
                        <a:cubicBezTo>
                          <a:pt x="7144" y="67151"/>
                          <a:pt x="18574" y="82391"/>
                          <a:pt x="33814" y="88106"/>
                        </a:cubicBezTo>
                        <a:lnTo>
                          <a:pt x="33814" y="137636"/>
                        </a:lnTo>
                        <a:cubicBezTo>
                          <a:pt x="18574" y="144304"/>
                          <a:pt x="7144" y="158591"/>
                          <a:pt x="7144" y="176689"/>
                        </a:cubicBezTo>
                        <a:cubicBezTo>
                          <a:pt x="7144" y="200501"/>
                          <a:pt x="26194" y="218599"/>
                          <a:pt x="49054" y="218599"/>
                        </a:cubicBezTo>
                        <a:cubicBezTo>
                          <a:pt x="72866" y="218599"/>
                          <a:pt x="90964" y="199549"/>
                          <a:pt x="90964" y="176689"/>
                        </a:cubicBezTo>
                        <a:cubicBezTo>
                          <a:pt x="90964" y="158591"/>
                          <a:pt x="79534" y="143351"/>
                          <a:pt x="64294" y="137636"/>
                        </a:cubicBezTo>
                        <a:lnTo>
                          <a:pt x="64294" y="88106"/>
                        </a:lnTo>
                        <a:cubicBezTo>
                          <a:pt x="79534" y="82391"/>
                          <a:pt x="90964" y="67151"/>
                          <a:pt x="90964" y="49054"/>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grpSp>
      </p:grpSp>
      <p:grpSp>
        <p:nvGrpSpPr>
          <p:cNvPr id="13" name="Group 12">
            <a:extLst>
              <a:ext uri="{FF2B5EF4-FFF2-40B4-BE49-F238E27FC236}">
                <a16:creationId xmlns:a16="http://schemas.microsoft.com/office/drawing/2014/main" id="{B42BD60A-AA3F-4492-AB3C-9EDB9DD8A1B0}"/>
              </a:ext>
            </a:extLst>
          </p:cNvPr>
          <p:cNvGrpSpPr/>
          <p:nvPr/>
        </p:nvGrpSpPr>
        <p:grpSpPr>
          <a:xfrm>
            <a:off x="6651795" y="2131002"/>
            <a:ext cx="4225294" cy="653064"/>
            <a:chOff x="6651795" y="2131002"/>
            <a:chExt cx="4225294" cy="653064"/>
          </a:xfrm>
        </p:grpSpPr>
        <p:sp>
          <p:nvSpPr>
            <p:cNvPr id="16" name="Text Placeholder 5">
              <a:extLst>
                <a:ext uri="{FF2B5EF4-FFF2-40B4-BE49-F238E27FC236}">
                  <a16:creationId xmlns:a16="http://schemas.microsoft.com/office/drawing/2014/main" id="{B127EA8A-89E0-4D33-B3C9-58D9906C0C4D}"/>
                </a:ext>
              </a:extLst>
            </p:cNvPr>
            <p:cNvSpPr txBox="1">
              <a:spLocks/>
            </p:cNvSpPr>
            <p:nvPr/>
          </p:nvSpPr>
          <p:spPr>
            <a:xfrm>
              <a:off x="7524468" y="2319035"/>
              <a:ext cx="3352621" cy="276999"/>
            </a:xfrm>
            <a:prstGeom prst="rect">
              <a:avLst/>
            </a:prstGeom>
          </p:spPr>
          <p:txBody>
            <a:bodyPr vert="horz" wrap="square" lIns="0" tIns="0" rIns="0" bIns="0"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563" rtl="0" eaLnBrk="1" fontAlgn="auto" latinLnBrk="0" hangingPunct="1">
                <a:lnSpc>
                  <a:spcPct val="100000"/>
                </a:lnSpc>
                <a:spcBef>
                  <a:spcPct val="20000"/>
                </a:spcBef>
                <a:spcAft>
                  <a:spcPts val="600"/>
                </a:spcAft>
                <a:buClrTx/>
                <a:buSzPct val="90000"/>
                <a:buFont typeface="Wingdings" panose="05000000000000000000" pitchFamily="2" charset="2"/>
                <a:buNone/>
                <a:tabLst/>
                <a:defRPr/>
              </a:pPr>
              <a:r>
                <a:rPr kumimoji="0" lang="en-US" sz="1800" b="0" i="0" u="none" strike="noStrike" kern="1200" cap="none" spc="0" normalizeH="0" baseline="0" noProof="0">
                  <a:ln>
                    <a:noFill/>
                  </a:ln>
                  <a:gradFill>
                    <a:gsLst>
                      <a:gs pos="23466">
                        <a:srgbClr val="1A1A1A"/>
                      </a:gs>
                      <a:gs pos="56000">
                        <a:srgbClr val="1A1A1A"/>
                      </a:gs>
                    </a:gsLst>
                    <a:lin ang="5400000" scaled="0"/>
                  </a:gradFill>
                  <a:effectLst/>
                  <a:uLnTx/>
                  <a:uFillTx/>
                  <a:latin typeface="Segoe UI"/>
                  <a:ea typeface="+mn-ea"/>
                  <a:cs typeface="Segoe UI Semilight" panose="020B0402040204020203" pitchFamily="34" charset="0"/>
                </a:rPr>
                <a:t>Edge &amp; Disconnected</a:t>
              </a:r>
            </a:p>
          </p:txBody>
        </p:sp>
        <p:grpSp>
          <p:nvGrpSpPr>
            <p:cNvPr id="10" name="Group 9">
              <a:extLst>
                <a:ext uri="{FF2B5EF4-FFF2-40B4-BE49-F238E27FC236}">
                  <a16:creationId xmlns:a16="http://schemas.microsoft.com/office/drawing/2014/main" id="{9573A9AC-FBFA-4B4F-855C-925FF037FABC}"/>
                </a:ext>
              </a:extLst>
            </p:cNvPr>
            <p:cNvGrpSpPr/>
            <p:nvPr/>
          </p:nvGrpSpPr>
          <p:grpSpPr>
            <a:xfrm>
              <a:off x="6651795" y="2131002"/>
              <a:ext cx="653064" cy="653064"/>
              <a:chOff x="6651795" y="2131002"/>
              <a:chExt cx="653064" cy="653064"/>
            </a:xfrm>
          </p:grpSpPr>
          <p:sp>
            <p:nvSpPr>
              <p:cNvPr id="19" name="Oval 18">
                <a:extLst>
                  <a:ext uri="{FF2B5EF4-FFF2-40B4-BE49-F238E27FC236}">
                    <a16:creationId xmlns:a16="http://schemas.microsoft.com/office/drawing/2014/main" id="{29C8207B-A470-44F3-A90F-91389696C499}"/>
                  </a:ext>
                </a:extLst>
              </p:cNvPr>
              <p:cNvSpPr/>
              <p:nvPr/>
            </p:nvSpPr>
            <p:spPr bwMode="auto">
              <a:xfrm>
                <a:off x="6651795" y="2131002"/>
                <a:ext cx="653064" cy="653064"/>
              </a:xfrm>
              <a:prstGeom prst="ellipse">
                <a:avLst/>
              </a:prstGeom>
              <a:solidFill>
                <a:schemeClr val="bg1"/>
              </a:solidFill>
              <a:ln w="10795" cap="flat" cmpd="sng" algn="ctr">
                <a:noFill/>
                <a:prstDash val="solid"/>
              </a:ln>
              <a:effectLst>
                <a:outerShdw blurRad="190500" dist="38100" dir="2700000" algn="tl" rotWithShape="0">
                  <a:prstClr val="black">
                    <a:alpha val="25000"/>
                  </a:prstClr>
                </a:outerShdw>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78D4"/>
                  </a:solidFill>
                  <a:effectLst/>
                  <a:uLnTx/>
                  <a:uFillTx/>
                  <a:latin typeface="Segoe UI Semilight"/>
                  <a:ea typeface="+mn-ea"/>
                  <a:cs typeface="+mn-cs"/>
                </a:endParaRPr>
              </a:p>
            </p:txBody>
          </p:sp>
          <p:grpSp>
            <p:nvGrpSpPr>
              <p:cNvPr id="7" name="Group 6">
                <a:extLst>
                  <a:ext uri="{FF2B5EF4-FFF2-40B4-BE49-F238E27FC236}">
                    <a16:creationId xmlns:a16="http://schemas.microsoft.com/office/drawing/2014/main" id="{1532DBE5-F8EB-4118-B5FE-89D67A968E60}"/>
                  </a:ext>
                </a:extLst>
              </p:cNvPr>
              <p:cNvGrpSpPr/>
              <p:nvPr/>
            </p:nvGrpSpPr>
            <p:grpSpPr>
              <a:xfrm>
                <a:off x="6727608" y="2274993"/>
                <a:ext cx="502358" cy="343748"/>
                <a:chOff x="6717982" y="2274993"/>
                <a:chExt cx="502358" cy="343748"/>
              </a:xfrm>
            </p:grpSpPr>
            <p:sp>
              <p:nvSpPr>
                <p:cNvPr id="77" name="Freeform: Shape 76">
                  <a:extLst>
                    <a:ext uri="{FF2B5EF4-FFF2-40B4-BE49-F238E27FC236}">
                      <a16:creationId xmlns:a16="http://schemas.microsoft.com/office/drawing/2014/main" id="{ABCEB2CE-0D2A-42A4-830B-A4B09C63A64A}"/>
                    </a:ext>
                  </a:extLst>
                </p:cNvPr>
                <p:cNvSpPr/>
                <p:nvPr/>
              </p:nvSpPr>
              <p:spPr bwMode="auto">
                <a:xfrm>
                  <a:off x="6717982" y="2308623"/>
                  <a:ext cx="260345" cy="296227"/>
                </a:xfrm>
                <a:custGeom>
                  <a:avLst/>
                  <a:gdLst>
                    <a:gd name="connsiteX0" fmla="*/ 106968 w 260345"/>
                    <a:gd name="connsiteY0" fmla="*/ 0 h 296227"/>
                    <a:gd name="connsiteX1" fmla="*/ 106968 w 260345"/>
                    <a:gd name="connsiteY1" fmla="*/ 74295 h 296227"/>
                    <a:gd name="connsiteX2" fmla="*/ 260345 w 260345"/>
                    <a:gd name="connsiteY2" fmla="*/ 74295 h 296227"/>
                    <a:gd name="connsiteX3" fmla="*/ 260345 w 260345"/>
                    <a:gd name="connsiteY3" fmla="*/ 221932 h 296227"/>
                    <a:gd name="connsiteX4" fmla="*/ 106968 w 260345"/>
                    <a:gd name="connsiteY4" fmla="*/ 221932 h 296227"/>
                    <a:gd name="connsiteX5" fmla="*/ 106968 w 260345"/>
                    <a:gd name="connsiteY5" fmla="*/ 296227 h 296227"/>
                    <a:gd name="connsiteX6" fmla="*/ 0 w 260345"/>
                    <a:gd name="connsiteY6" fmla="*/ 147637 h 296227"/>
                    <a:gd name="connsiteX7" fmla="*/ 106968 w 260345"/>
                    <a:gd name="connsiteY7" fmla="*/ 0 h 296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0345" h="296227">
                      <a:moveTo>
                        <a:pt x="106968" y="0"/>
                      </a:moveTo>
                      <a:lnTo>
                        <a:pt x="106968" y="74295"/>
                      </a:lnTo>
                      <a:lnTo>
                        <a:pt x="260345" y="74295"/>
                      </a:lnTo>
                      <a:lnTo>
                        <a:pt x="260345" y="221932"/>
                      </a:lnTo>
                      <a:lnTo>
                        <a:pt x="106968" y="221932"/>
                      </a:lnTo>
                      <a:lnTo>
                        <a:pt x="106968" y="296227"/>
                      </a:lnTo>
                      <a:lnTo>
                        <a:pt x="0" y="147637"/>
                      </a:lnTo>
                      <a:lnTo>
                        <a:pt x="106968" y="0"/>
                      </a:lnTo>
                      <a:close/>
                    </a:path>
                  </a:pathLst>
                </a:cu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72" name="Freeform: Shape 71">
                  <a:extLst>
                    <a:ext uri="{FF2B5EF4-FFF2-40B4-BE49-F238E27FC236}">
                      <a16:creationId xmlns:a16="http://schemas.microsoft.com/office/drawing/2014/main" id="{BC444EDB-8699-4222-B509-47F4935E8BE7}"/>
                    </a:ext>
                  </a:extLst>
                </p:cNvPr>
                <p:cNvSpPr/>
                <p:nvPr/>
              </p:nvSpPr>
              <p:spPr>
                <a:xfrm flipH="1">
                  <a:off x="6876592" y="2274993"/>
                  <a:ext cx="343748" cy="343748"/>
                </a:xfrm>
                <a:custGeom>
                  <a:avLst/>
                  <a:gdLst/>
                  <a:ahLst/>
                  <a:cxnLst/>
                  <a:rect l="0" t="0" r="0" b="0"/>
                  <a:pathLst>
                    <a:path w="600075" h="600075">
                      <a:moveTo>
                        <a:pt x="327184" y="415766"/>
                      </a:moveTo>
                      <a:cubicBezTo>
                        <a:pt x="243364" y="434816"/>
                        <a:pt x="170021" y="361474"/>
                        <a:pt x="188119" y="276701"/>
                      </a:cubicBezTo>
                      <a:cubicBezTo>
                        <a:pt x="197644" y="234791"/>
                        <a:pt x="231934" y="200501"/>
                        <a:pt x="273844" y="190976"/>
                      </a:cubicBezTo>
                      <a:cubicBezTo>
                        <a:pt x="357664" y="171926"/>
                        <a:pt x="431006" y="245269"/>
                        <a:pt x="412909" y="330041"/>
                      </a:cubicBezTo>
                      <a:cubicBezTo>
                        <a:pt x="404336" y="371951"/>
                        <a:pt x="370046" y="406241"/>
                        <a:pt x="327184" y="415766"/>
                      </a:cubicBezTo>
                      <a:close/>
                      <a:moveTo>
                        <a:pt x="594836" y="341471"/>
                      </a:moveTo>
                      <a:lnTo>
                        <a:pt x="594836" y="261461"/>
                      </a:lnTo>
                      <a:lnTo>
                        <a:pt x="509111" y="248126"/>
                      </a:lnTo>
                      <a:cubicBezTo>
                        <a:pt x="503396" y="229076"/>
                        <a:pt x="495776" y="210026"/>
                        <a:pt x="486251" y="193834"/>
                      </a:cubicBezTo>
                      <a:lnTo>
                        <a:pt x="537686" y="123349"/>
                      </a:lnTo>
                      <a:lnTo>
                        <a:pt x="480536" y="66199"/>
                      </a:lnTo>
                      <a:lnTo>
                        <a:pt x="409099" y="117634"/>
                      </a:lnTo>
                      <a:cubicBezTo>
                        <a:pt x="392906" y="108109"/>
                        <a:pt x="374809" y="100489"/>
                        <a:pt x="355759" y="95726"/>
                      </a:cubicBezTo>
                      <a:lnTo>
                        <a:pt x="341471" y="7144"/>
                      </a:lnTo>
                      <a:lnTo>
                        <a:pt x="261461" y="7144"/>
                      </a:lnTo>
                      <a:lnTo>
                        <a:pt x="247174" y="94774"/>
                      </a:lnTo>
                      <a:cubicBezTo>
                        <a:pt x="228124" y="99536"/>
                        <a:pt x="210026" y="107156"/>
                        <a:pt x="193834" y="116681"/>
                      </a:cubicBezTo>
                      <a:lnTo>
                        <a:pt x="121444" y="65246"/>
                      </a:lnTo>
                      <a:lnTo>
                        <a:pt x="64294" y="122396"/>
                      </a:lnTo>
                      <a:lnTo>
                        <a:pt x="115729" y="192881"/>
                      </a:lnTo>
                      <a:cubicBezTo>
                        <a:pt x="105251" y="210026"/>
                        <a:pt x="97631" y="228124"/>
                        <a:pt x="92869" y="247174"/>
                      </a:cubicBezTo>
                      <a:lnTo>
                        <a:pt x="7144" y="260509"/>
                      </a:lnTo>
                      <a:lnTo>
                        <a:pt x="7144" y="340519"/>
                      </a:lnTo>
                      <a:lnTo>
                        <a:pt x="91916" y="353854"/>
                      </a:lnTo>
                      <a:cubicBezTo>
                        <a:pt x="96679" y="373856"/>
                        <a:pt x="104299" y="392906"/>
                        <a:pt x="114776" y="411004"/>
                      </a:cubicBezTo>
                      <a:lnTo>
                        <a:pt x="65246" y="479584"/>
                      </a:lnTo>
                      <a:lnTo>
                        <a:pt x="122396" y="536734"/>
                      </a:lnTo>
                      <a:lnTo>
                        <a:pt x="190976" y="487204"/>
                      </a:lnTo>
                      <a:cubicBezTo>
                        <a:pt x="209074" y="497681"/>
                        <a:pt x="228124" y="506254"/>
                        <a:pt x="249079" y="511016"/>
                      </a:cubicBezTo>
                      <a:lnTo>
                        <a:pt x="262414" y="593884"/>
                      </a:lnTo>
                      <a:lnTo>
                        <a:pt x="342424" y="593884"/>
                      </a:lnTo>
                      <a:lnTo>
                        <a:pt x="355759" y="511016"/>
                      </a:lnTo>
                      <a:cubicBezTo>
                        <a:pt x="376714" y="505301"/>
                        <a:pt x="395764" y="497681"/>
                        <a:pt x="413861" y="487204"/>
                      </a:cubicBezTo>
                      <a:lnTo>
                        <a:pt x="482441" y="536734"/>
                      </a:lnTo>
                      <a:lnTo>
                        <a:pt x="539591" y="479584"/>
                      </a:lnTo>
                      <a:lnTo>
                        <a:pt x="490061" y="411004"/>
                      </a:lnTo>
                      <a:cubicBezTo>
                        <a:pt x="500539" y="393859"/>
                        <a:pt x="508159" y="373856"/>
                        <a:pt x="512921" y="353854"/>
                      </a:cubicBezTo>
                      <a:lnTo>
                        <a:pt x="594836" y="341471"/>
                      </a:lnTo>
                      <a:close/>
                    </a:path>
                  </a:pathLst>
                </a:custGeom>
                <a:solidFill>
                  <a:srgbClr val="0078D4"/>
                </a:solid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grpSp>
      <p:sp>
        <p:nvSpPr>
          <p:cNvPr id="37" name="Arrow: Pentagon 36">
            <a:extLst>
              <a:ext uri="{FF2B5EF4-FFF2-40B4-BE49-F238E27FC236}">
                <a16:creationId xmlns:a16="http://schemas.microsoft.com/office/drawing/2014/main" id="{AC9DDF3C-6526-46A1-A07C-78B8A29A1CBA}"/>
              </a:ext>
            </a:extLst>
          </p:cNvPr>
          <p:cNvSpPr/>
          <p:nvPr/>
        </p:nvSpPr>
        <p:spPr bwMode="auto">
          <a:xfrm>
            <a:off x="0" y="1428750"/>
            <a:ext cx="6096000" cy="4840288"/>
          </a:xfrm>
          <a:prstGeom prst="homePlate">
            <a:avLst>
              <a:gd name="adj" fmla="val 11179"/>
            </a:avLst>
          </a:prstGeom>
          <a:solidFill>
            <a:schemeClr val="bg1"/>
          </a:solidFill>
          <a:ln w="9525" cap="flat">
            <a:noFill/>
            <a:prstDash val="solid"/>
            <a:miter/>
          </a:ln>
          <a:effectLst>
            <a:outerShdw blurRad="508000" dist="38100" dir="2700000" sx="101000" sy="101000" algn="tl" rotWithShape="0">
              <a:prstClr val="black">
                <a:alpha val="33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9" name="Title 8">
            <a:extLst>
              <a:ext uri="{FF2B5EF4-FFF2-40B4-BE49-F238E27FC236}">
                <a16:creationId xmlns:a16="http://schemas.microsoft.com/office/drawing/2014/main" id="{B9FE19B7-70D3-4E11-8BBA-9F02E4CCDC2E}"/>
              </a:ext>
            </a:extLst>
          </p:cNvPr>
          <p:cNvSpPr>
            <a:spLocks noGrp="1"/>
          </p:cNvSpPr>
          <p:nvPr>
            <p:ph type="title"/>
          </p:nvPr>
        </p:nvSpPr>
        <p:spPr/>
        <p:txBody>
          <a:bodyPr/>
          <a:lstStyle/>
          <a:p>
            <a:r>
              <a:rPr lang="en-US"/>
              <a:t>Azure Stack</a:t>
            </a:r>
          </a:p>
        </p:txBody>
      </p:sp>
      <p:sp>
        <p:nvSpPr>
          <p:cNvPr id="50" name="Rectangle 49">
            <a:extLst>
              <a:ext uri="{FF2B5EF4-FFF2-40B4-BE49-F238E27FC236}">
                <a16:creationId xmlns:a16="http://schemas.microsoft.com/office/drawing/2014/main" id="{FB8B6444-FDEE-432A-B7EF-B8C380E3FEEA}"/>
              </a:ext>
            </a:extLst>
          </p:cNvPr>
          <p:cNvSpPr/>
          <p:nvPr/>
        </p:nvSpPr>
        <p:spPr>
          <a:xfrm>
            <a:off x="1148826" y="5191604"/>
            <a:ext cx="4286541" cy="907941"/>
          </a:xfrm>
          <a:prstGeom prst="rect">
            <a:avLst/>
          </a:prstGeom>
        </p:spPr>
        <p:txBody>
          <a:bodyPr wrap="square" anchor="ctr" anchorCtr="0">
            <a:spAutoFit/>
          </a:bodyPr>
          <a:lstStyle/>
          <a:p>
            <a:pPr marL="0" marR="0" lvl="0" indent="0" algn="l" defTabSz="932563" rtl="0" eaLnBrk="1" fontAlgn="auto" latinLnBrk="0" hangingPunct="1">
              <a:lnSpc>
                <a:spcPct val="100000"/>
              </a:lnSpc>
              <a:spcBef>
                <a:spcPct val="20000"/>
              </a:spcBef>
              <a:spcAft>
                <a:spcPts val="600"/>
              </a:spcAft>
              <a:buClrTx/>
              <a:buSzPct val="90000"/>
              <a:buFontTx/>
              <a:buNone/>
              <a:tabLst/>
              <a:defRPr/>
            </a:pPr>
            <a:r>
              <a:rPr kumimoji="0" lang="en-US" sz="1600" b="0" i="0" u="none" strike="noStrike" kern="1200" cap="none" spc="0" normalizeH="0" baseline="0" noProof="0">
                <a:ln>
                  <a:noFill/>
                </a:ln>
                <a:gradFill>
                  <a:gsLst>
                    <a:gs pos="23466">
                      <a:srgbClr val="0078D4"/>
                    </a:gs>
                    <a:gs pos="56000">
                      <a:srgbClr val="0078D4"/>
                    </a:gs>
                  </a:gsLst>
                  <a:lin ang="5400000" scaled="0"/>
                </a:gradFill>
                <a:effectLst/>
                <a:uLnTx/>
                <a:uFillTx/>
                <a:latin typeface="Segoe UI Semibold"/>
                <a:ea typeface="+mn-ea"/>
                <a:cs typeface="+mn-cs"/>
              </a:rPr>
              <a:t>Integrated System</a:t>
            </a:r>
          </a:p>
          <a:p>
            <a:pPr marL="0" marR="0" lvl="0" indent="0" algn="l" defTabSz="932563" rtl="0" eaLnBrk="1" fontAlgn="auto" latinLnBrk="0" hangingPunct="1">
              <a:lnSpc>
                <a:spcPct val="100000"/>
              </a:lnSpc>
              <a:spcBef>
                <a:spcPts val="0"/>
              </a:spcBef>
              <a:spcAft>
                <a:spcPts val="600"/>
              </a:spcAft>
              <a:buClrTx/>
              <a:buSzPct val="90000"/>
              <a:buFontTx/>
              <a:buNone/>
              <a:tabLst/>
              <a:defRPr/>
            </a:pPr>
            <a:r>
              <a:rPr kumimoji="0" lang="en-US" sz="1600" b="0" i="0" u="none" strike="noStrike" kern="1200" cap="none" spc="0" normalizeH="0" baseline="0" noProof="0">
                <a:ln>
                  <a:noFill/>
                </a:ln>
                <a:gradFill>
                  <a:gsLst>
                    <a:gs pos="23466">
                      <a:srgbClr val="1A1A1A"/>
                    </a:gs>
                    <a:gs pos="56000">
                      <a:srgbClr val="1A1A1A"/>
                    </a:gs>
                  </a:gsLst>
                  <a:lin ang="5400000" scaled="0"/>
                </a:gradFill>
                <a:effectLst/>
                <a:uLnTx/>
                <a:uFillTx/>
                <a:latin typeface="Segoe UI"/>
                <a:ea typeface="+mn-ea"/>
                <a:cs typeface="+mn-cs"/>
              </a:rPr>
              <a:t>cloud inspired infrastructure via integrated systems from major H/W partners</a:t>
            </a:r>
          </a:p>
        </p:txBody>
      </p:sp>
      <p:sp>
        <p:nvSpPr>
          <p:cNvPr id="51" name="Text Placeholder 5">
            <a:extLst>
              <a:ext uri="{FF2B5EF4-FFF2-40B4-BE49-F238E27FC236}">
                <a16:creationId xmlns:a16="http://schemas.microsoft.com/office/drawing/2014/main" id="{1C0FC7CF-421E-4F0E-9549-4B6F0A9BB97B}"/>
              </a:ext>
            </a:extLst>
          </p:cNvPr>
          <p:cNvSpPr txBox="1">
            <a:spLocks/>
          </p:cNvSpPr>
          <p:nvPr/>
        </p:nvSpPr>
        <p:spPr>
          <a:xfrm>
            <a:off x="1212638" y="1867189"/>
            <a:ext cx="4100834" cy="815608"/>
          </a:xfrm>
          <a:prstGeom prst="rect">
            <a:avLst/>
          </a:prstGeom>
        </p:spPr>
        <p:txBody>
          <a:bodyPr vert="horz" wrap="square" lIns="0" tIns="0" rIns="0" bIns="0" rtlCol="0" anchor="ctr" anchorCtr="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563"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600" b="0" i="0" u="none" strike="noStrike" kern="1200" cap="none" spc="0" normalizeH="0" baseline="0" noProof="0">
                <a:ln>
                  <a:noFill/>
                </a:ln>
                <a:gradFill>
                  <a:gsLst>
                    <a:gs pos="23466">
                      <a:srgbClr val="0078D4"/>
                    </a:gs>
                    <a:gs pos="56000">
                      <a:srgbClr val="0078D4"/>
                    </a:gs>
                  </a:gsLst>
                  <a:lin ang="5400000" scaled="0"/>
                </a:gradFill>
                <a:effectLst/>
                <a:uLnTx/>
                <a:uFillTx/>
                <a:latin typeface="Segoe UI Semibold"/>
                <a:ea typeface="+mn-ea"/>
                <a:cs typeface="Segoe UI Semilight" panose="020B0402040204020203" pitchFamily="34" charset="0"/>
              </a:rPr>
              <a:t>Complete autonomous cloud</a:t>
            </a:r>
          </a:p>
          <a:p>
            <a:pPr marL="0" marR="0" lvl="0" indent="0" algn="l" defTabSz="932563"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600" b="0" i="0" u="none" strike="noStrike" kern="1200" cap="none" spc="0" normalizeH="0" baseline="0" noProof="0">
                <a:ln>
                  <a:noFill/>
                </a:ln>
                <a:gradFill>
                  <a:gsLst>
                    <a:gs pos="23466">
                      <a:srgbClr val="1A1A1A"/>
                    </a:gs>
                    <a:gs pos="56000">
                      <a:srgbClr val="1A1A1A"/>
                    </a:gs>
                  </a:gsLst>
                  <a:lin ang="5400000" scaled="0"/>
                </a:gradFill>
                <a:effectLst/>
                <a:uLnTx/>
                <a:uFillTx/>
                <a:latin typeface="Segoe UI"/>
                <a:ea typeface="+mn-ea"/>
                <a:cs typeface="Segoe UI Semilight" panose="020B0402040204020203" pitchFamily="34" charset="0"/>
              </a:rPr>
              <a:t>Only consistent hybrid cloud that can run at the connected or disconnected</a:t>
            </a:r>
          </a:p>
        </p:txBody>
      </p:sp>
      <p:sp>
        <p:nvSpPr>
          <p:cNvPr id="52" name="Text Placeholder 6">
            <a:extLst>
              <a:ext uri="{FF2B5EF4-FFF2-40B4-BE49-F238E27FC236}">
                <a16:creationId xmlns:a16="http://schemas.microsoft.com/office/drawing/2014/main" id="{C2061BE9-08D9-4EB2-BD28-8576D3B01B0B}"/>
              </a:ext>
            </a:extLst>
          </p:cNvPr>
          <p:cNvSpPr txBox="1">
            <a:spLocks/>
          </p:cNvSpPr>
          <p:nvPr/>
        </p:nvSpPr>
        <p:spPr>
          <a:xfrm>
            <a:off x="1209704" y="2986893"/>
            <a:ext cx="4193138" cy="815608"/>
          </a:xfrm>
          <a:prstGeom prst="rect">
            <a:avLst/>
          </a:prstGeom>
        </p:spPr>
        <p:txBody>
          <a:bodyPr vert="horz" wrap="square" lIns="0" tIns="0" rIns="0" bIns="0" rtlCol="0" anchor="ctr" anchorCtr="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563" rtl="0" eaLnBrk="1" fontAlgn="auto" latinLnBrk="0" hangingPunct="1">
              <a:lnSpc>
                <a:spcPct val="100000"/>
              </a:lnSpc>
              <a:spcBef>
                <a:spcPct val="20000"/>
              </a:spcBef>
              <a:spcAft>
                <a:spcPts val="600"/>
              </a:spcAft>
              <a:buClrTx/>
              <a:buSzPct val="90000"/>
              <a:buFont typeface="Wingdings" panose="05000000000000000000" pitchFamily="2" charset="2"/>
              <a:buNone/>
              <a:tabLst/>
              <a:defRPr/>
            </a:pPr>
            <a:r>
              <a:rPr kumimoji="0" lang="en-US" sz="1600" b="0" i="0" u="none" strike="noStrike" kern="1200" cap="none" spc="0" normalizeH="0" baseline="0" noProof="0">
                <a:ln>
                  <a:noFill/>
                </a:ln>
                <a:gradFill>
                  <a:gsLst>
                    <a:gs pos="23466">
                      <a:srgbClr val="0078D4"/>
                    </a:gs>
                    <a:gs pos="56000">
                      <a:srgbClr val="0078D4"/>
                    </a:gs>
                  </a:gsLst>
                  <a:lin ang="5400000" scaled="0"/>
                </a:gradFill>
                <a:effectLst/>
                <a:uLnTx/>
                <a:uFillTx/>
                <a:latin typeface="Segoe UI Semibold"/>
                <a:ea typeface="+mn-ea"/>
                <a:cs typeface="Segoe UI Semilight" panose="020B0402040204020203" pitchFamily="34" charset="0"/>
              </a:rPr>
              <a:t>Cloud application model</a:t>
            </a:r>
          </a:p>
          <a:p>
            <a:pPr marL="0" marR="0" lvl="0" indent="0" algn="l" defTabSz="932563"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600" b="0" i="0" u="none" strike="noStrike" kern="1200" cap="none" spc="0" normalizeH="0" baseline="0" noProof="0">
                <a:ln>
                  <a:noFill/>
                </a:ln>
                <a:gradFill>
                  <a:gsLst>
                    <a:gs pos="23466">
                      <a:srgbClr val="1A1A1A"/>
                    </a:gs>
                    <a:gs pos="56000">
                      <a:srgbClr val="1A1A1A"/>
                    </a:gs>
                  </a:gsLst>
                  <a:lin ang="5400000" scaled="0"/>
                </a:gradFill>
                <a:effectLst/>
                <a:uLnTx/>
                <a:uFillTx/>
                <a:latin typeface="Segoe UI"/>
                <a:ea typeface="+mn-ea"/>
                <a:cs typeface="Segoe UI Semilight" panose="020B0402040204020203" pitchFamily="34" charset="0"/>
              </a:rPr>
              <a:t>Common application model, tools and APIs with Azure simplifying  DevOps</a:t>
            </a:r>
          </a:p>
        </p:txBody>
      </p:sp>
      <p:grpSp>
        <p:nvGrpSpPr>
          <p:cNvPr id="53" name="Group 52">
            <a:extLst>
              <a:ext uri="{FF2B5EF4-FFF2-40B4-BE49-F238E27FC236}">
                <a16:creationId xmlns:a16="http://schemas.microsoft.com/office/drawing/2014/main" id="{F62D0711-568C-4C40-85C5-7A4C0B83DA2B}"/>
              </a:ext>
            </a:extLst>
          </p:cNvPr>
          <p:cNvGrpSpPr/>
          <p:nvPr/>
        </p:nvGrpSpPr>
        <p:grpSpPr>
          <a:xfrm>
            <a:off x="329600" y="3102223"/>
            <a:ext cx="653064" cy="653064"/>
            <a:chOff x="6651795" y="3527386"/>
            <a:chExt cx="653064" cy="653064"/>
          </a:xfrm>
        </p:grpSpPr>
        <p:sp>
          <p:nvSpPr>
            <p:cNvPr id="67" name="Oval 66">
              <a:extLst>
                <a:ext uri="{FF2B5EF4-FFF2-40B4-BE49-F238E27FC236}">
                  <a16:creationId xmlns:a16="http://schemas.microsoft.com/office/drawing/2014/main" id="{C558ECD8-A6A4-4393-BFFB-FBD7CC64177B}"/>
                </a:ext>
              </a:extLst>
            </p:cNvPr>
            <p:cNvSpPr/>
            <p:nvPr/>
          </p:nvSpPr>
          <p:spPr bwMode="auto">
            <a:xfrm>
              <a:off x="6651795" y="3527386"/>
              <a:ext cx="653064" cy="653064"/>
            </a:xfrm>
            <a:prstGeom prst="ellipse">
              <a:avLst/>
            </a:prstGeom>
            <a:solidFill>
              <a:schemeClr val="bg1"/>
            </a:solidFill>
            <a:ln w="10795" cap="flat" cmpd="sng" algn="ctr">
              <a:noFill/>
              <a:prstDash val="solid"/>
            </a:ln>
            <a:effectLst>
              <a:outerShdw blurRad="190500" dist="38100" dir="2700000" algn="tl" rotWithShape="0">
                <a:prstClr val="black">
                  <a:alpha val="25000"/>
                </a:prstClr>
              </a:outerShdw>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78D4"/>
                </a:solidFill>
                <a:effectLst/>
                <a:uLnTx/>
                <a:uFillTx/>
                <a:latin typeface="Segoe UI Semilight"/>
                <a:ea typeface="+mn-ea"/>
                <a:cs typeface="+mn-cs"/>
              </a:endParaRPr>
            </a:p>
          </p:txBody>
        </p:sp>
        <p:pic>
          <p:nvPicPr>
            <p:cNvPr id="68" name="Graphic 67">
              <a:extLst>
                <a:ext uri="{FF2B5EF4-FFF2-40B4-BE49-F238E27FC236}">
                  <a16:creationId xmlns:a16="http://schemas.microsoft.com/office/drawing/2014/main" id="{14FDF201-182B-4A26-B968-9F6C5EA1379E}"/>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827086" y="3728065"/>
              <a:ext cx="316188" cy="291485"/>
            </a:xfrm>
            <a:prstGeom prst="rect">
              <a:avLst/>
            </a:prstGeom>
          </p:spPr>
        </p:pic>
      </p:grpSp>
      <p:grpSp>
        <p:nvGrpSpPr>
          <p:cNvPr id="69" name="Group 68">
            <a:extLst>
              <a:ext uri="{FF2B5EF4-FFF2-40B4-BE49-F238E27FC236}">
                <a16:creationId xmlns:a16="http://schemas.microsoft.com/office/drawing/2014/main" id="{A550C216-C569-4552-889C-6A82F0ED0C1D}"/>
              </a:ext>
            </a:extLst>
          </p:cNvPr>
          <p:cNvGrpSpPr/>
          <p:nvPr/>
        </p:nvGrpSpPr>
        <p:grpSpPr>
          <a:xfrm>
            <a:off x="336453" y="5324599"/>
            <a:ext cx="653064" cy="653064"/>
            <a:chOff x="6651795" y="4921466"/>
            <a:chExt cx="653064" cy="653064"/>
          </a:xfrm>
        </p:grpSpPr>
        <p:sp>
          <p:nvSpPr>
            <p:cNvPr id="70" name="Oval 69">
              <a:extLst>
                <a:ext uri="{FF2B5EF4-FFF2-40B4-BE49-F238E27FC236}">
                  <a16:creationId xmlns:a16="http://schemas.microsoft.com/office/drawing/2014/main" id="{0983AA00-A737-4195-BCF8-FBBF37F21C6B}"/>
                </a:ext>
              </a:extLst>
            </p:cNvPr>
            <p:cNvSpPr/>
            <p:nvPr/>
          </p:nvSpPr>
          <p:spPr bwMode="auto">
            <a:xfrm>
              <a:off x="6651795" y="4921466"/>
              <a:ext cx="653064" cy="653064"/>
            </a:xfrm>
            <a:prstGeom prst="ellipse">
              <a:avLst/>
            </a:prstGeom>
            <a:solidFill>
              <a:schemeClr val="bg1"/>
            </a:solidFill>
            <a:ln w="10795" cap="flat" cmpd="sng" algn="ctr">
              <a:noFill/>
              <a:prstDash val="solid"/>
            </a:ln>
            <a:effectLst>
              <a:outerShdw blurRad="190500" dist="38100" dir="2700000" algn="tl" rotWithShape="0">
                <a:prstClr val="black">
                  <a:alpha val="25000"/>
                </a:prstClr>
              </a:outerShdw>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78D4"/>
                </a:solidFill>
                <a:effectLst/>
                <a:uLnTx/>
                <a:uFillTx/>
                <a:latin typeface="Segoe UI Semilight"/>
                <a:ea typeface="+mn-ea"/>
                <a:cs typeface="+mn-cs"/>
              </a:endParaRPr>
            </a:p>
          </p:txBody>
        </p:sp>
        <p:pic>
          <p:nvPicPr>
            <p:cNvPr id="71" name="Graphic 70">
              <a:extLst>
                <a:ext uri="{FF2B5EF4-FFF2-40B4-BE49-F238E27FC236}">
                  <a16:creationId xmlns:a16="http://schemas.microsoft.com/office/drawing/2014/main" id="{D3DEC241-9B81-48D3-A436-1E1DDA3DDA87}"/>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817957" y="5088508"/>
              <a:ext cx="344843" cy="288704"/>
            </a:xfrm>
            <a:prstGeom prst="rect">
              <a:avLst/>
            </a:prstGeom>
          </p:spPr>
        </p:pic>
      </p:grpSp>
      <p:grpSp>
        <p:nvGrpSpPr>
          <p:cNvPr id="73" name="Group 72">
            <a:extLst>
              <a:ext uri="{FF2B5EF4-FFF2-40B4-BE49-F238E27FC236}">
                <a16:creationId xmlns:a16="http://schemas.microsoft.com/office/drawing/2014/main" id="{41F80273-338C-489E-9491-7014705BC6BB}"/>
              </a:ext>
            </a:extLst>
          </p:cNvPr>
          <p:cNvGrpSpPr/>
          <p:nvPr/>
        </p:nvGrpSpPr>
        <p:grpSpPr>
          <a:xfrm>
            <a:off x="329600" y="1896339"/>
            <a:ext cx="653064" cy="653064"/>
            <a:chOff x="6651795" y="2131002"/>
            <a:chExt cx="653064" cy="653064"/>
          </a:xfrm>
        </p:grpSpPr>
        <p:sp>
          <p:nvSpPr>
            <p:cNvPr id="74" name="Oval 73">
              <a:extLst>
                <a:ext uri="{FF2B5EF4-FFF2-40B4-BE49-F238E27FC236}">
                  <a16:creationId xmlns:a16="http://schemas.microsoft.com/office/drawing/2014/main" id="{6129F8CB-FD9D-46F5-A96C-A33F461CB4E4}"/>
                </a:ext>
              </a:extLst>
            </p:cNvPr>
            <p:cNvSpPr/>
            <p:nvPr/>
          </p:nvSpPr>
          <p:spPr bwMode="auto">
            <a:xfrm>
              <a:off x="6651795" y="2131002"/>
              <a:ext cx="653064" cy="653064"/>
            </a:xfrm>
            <a:prstGeom prst="ellipse">
              <a:avLst/>
            </a:prstGeom>
            <a:solidFill>
              <a:schemeClr val="bg1"/>
            </a:solidFill>
            <a:ln w="10795" cap="flat" cmpd="sng" algn="ctr">
              <a:noFill/>
              <a:prstDash val="solid"/>
            </a:ln>
            <a:effectLst>
              <a:outerShdw blurRad="190500" dist="38100" dir="2700000" algn="tl" rotWithShape="0">
                <a:prstClr val="black">
                  <a:alpha val="25000"/>
                </a:prstClr>
              </a:outerShdw>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78D4"/>
                </a:solidFill>
                <a:effectLst/>
                <a:uLnTx/>
                <a:uFillTx/>
                <a:latin typeface="Segoe UI Semilight"/>
                <a:ea typeface="+mn-ea"/>
                <a:cs typeface="+mn-cs"/>
              </a:endParaRPr>
            </a:p>
          </p:txBody>
        </p:sp>
        <p:pic>
          <p:nvPicPr>
            <p:cNvPr id="75" name="Graphic 74">
              <a:extLst>
                <a:ext uri="{FF2B5EF4-FFF2-40B4-BE49-F238E27FC236}">
                  <a16:creationId xmlns:a16="http://schemas.microsoft.com/office/drawing/2014/main" id="{501F7CC1-659C-4172-80F2-F54A7A2F9902}"/>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811442" y="2312727"/>
              <a:ext cx="333771" cy="289615"/>
            </a:xfrm>
            <a:prstGeom prst="rect">
              <a:avLst/>
            </a:prstGeom>
          </p:spPr>
        </p:pic>
      </p:grpSp>
      <p:sp>
        <p:nvSpPr>
          <p:cNvPr id="76" name="Rectangle 75">
            <a:extLst>
              <a:ext uri="{FF2B5EF4-FFF2-40B4-BE49-F238E27FC236}">
                <a16:creationId xmlns:a16="http://schemas.microsoft.com/office/drawing/2014/main" id="{E4D57F0A-E0AF-4237-8702-C073BBFF1FD6}"/>
              </a:ext>
            </a:extLst>
          </p:cNvPr>
          <p:cNvSpPr/>
          <p:nvPr/>
        </p:nvSpPr>
        <p:spPr>
          <a:xfrm>
            <a:off x="1168803" y="4043082"/>
            <a:ext cx="4402926" cy="907941"/>
          </a:xfrm>
          <a:prstGeom prst="rect">
            <a:avLst/>
          </a:prstGeom>
        </p:spPr>
        <p:txBody>
          <a:bodyPr wrap="square">
            <a:spAutoFit/>
          </a:bodyPr>
          <a:lstStyle/>
          <a:p>
            <a:pPr marL="0" marR="0" lvl="0" indent="0" algn="l" defTabSz="932563" rtl="0" eaLnBrk="1" fontAlgn="auto" latinLnBrk="0" hangingPunct="1">
              <a:lnSpc>
                <a:spcPct val="100000"/>
              </a:lnSpc>
              <a:spcBef>
                <a:spcPct val="20000"/>
              </a:spcBef>
              <a:spcAft>
                <a:spcPts val="600"/>
              </a:spcAft>
              <a:buClrTx/>
              <a:buSzPct val="90000"/>
              <a:buFontTx/>
              <a:buNone/>
              <a:tabLst/>
              <a:defRPr/>
            </a:pPr>
            <a:r>
              <a:rPr kumimoji="0" lang="en-US" sz="1600" b="0" i="0" u="none" strike="noStrike" kern="1200" cap="none" spc="0" normalizeH="0" baseline="0" noProof="0">
                <a:ln>
                  <a:noFill/>
                </a:ln>
                <a:gradFill>
                  <a:gsLst>
                    <a:gs pos="23466">
                      <a:srgbClr val="0078D4"/>
                    </a:gs>
                    <a:gs pos="56000">
                      <a:srgbClr val="0078D4"/>
                    </a:gs>
                  </a:gsLst>
                  <a:lin ang="5400000" scaled="0"/>
                </a:gradFill>
                <a:effectLst/>
                <a:uLnTx/>
                <a:uFillTx/>
                <a:latin typeface="Segoe UI Semibold"/>
                <a:ea typeface="+mn-ea"/>
                <a:cs typeface="+mn-cs"/>
              </a:rPr>
              <a:t>Azure Services &amp; Marketplace</a:t>
            </a:r>
          </a:p>
          <a:p>
            <a:pPr marL="0" marR="0" lvl="0" indent="0" algn="l" defTabSz="932563" rtl="0" eaLnBrk="1" fontAlgn="auto" latinLnBrk="0" hangingPunct="1">
              <a:lnSpc>
                <a:spcPct val="100000"/>
              </a:lnSpc>
              <a:spcBef>
                <a:spcPts val="0"/>
              </a:spcBef>
              <a:spcAft>
                <a:spcPts val="600"/>
              </a:spcAft>
              <a:buClrTx/>
              <a:buSzTx/>
              <a:buFontTx/>
              <a:buNone/>
              <a:tabLst/>
              <a:defRPr/>
            </a:pPr>
            <a:r>
              <a:rPr kumimoji="0" lang="en-US" sz="1600" b="0" i="0" u="none" strike="noStrike" kern="1200" cap="none" spc="0" normalizeH="0" baseline="0" noProof="0">
                <a:ln>
                  <a:noFill/>
                </a:ln>
                <a:gradFill>
                  <a:gsLst>
                    <a:gs pos="23466">
                      <a:srgbClr val="1A1A1A"/>
                    </a:gs>
                    <a:gs pos="56000">
                      <a:srgbClr val="1A1A1A"/>
                    </a:gs>
                  </a:gsLst>
                  <a:lin ang="5400000" scaled="0"/>
                </a:gradFill>
                <a:effectLst/>
                <a:uLnTx/>
                <a:uFillTx/>
                <a:latin typeface="Segoe UI"/>
                <a:ea typeface="+mn-ea"/>
                <a:cs typeface="+mn-cs"/>
              </a:rPr>
              <a:t>Azure web services, containers, Azure Functions, &amp; Azure Marketplace</a:t>
            </a:r>
            <a:endParaRPr kumimoji="0" lang="en-US" sz="1600" b="0" i="0" u="none" strike="noStrike" kern="1200" cap="none" spc="0" normalizeH="0" baseline="0" noProof="0">
              <a:ln>
                <a:noFill/>
              </a:ln>
              <a:gradFill>
                <a:gsLst>
                  <a:gs pos="23466">
                    <a:srgbClr val="1A1A1A"/>
                  </a:gs>
                  <a:gs pos="56000">
                    <a:srgbClr val="1A1A1A"/>
                  </a:gs>
                </a:gsLst>
                <a:lin ang="5400000" scaled="0"/>
              </a:gradFill>
              <a:effectLst/>
              <a:uLnTx/>
              <a:uFillTx/>
              <a:latin typeface="Segoe UI"/>
              <a:ea typeface="+mn-ea"/>
              <a:cs typeface="Segoe UI Semilight" panose="020B0402040204020203" pitchFamily="34" charset="0"/>
            </a:endParaRPr>
          </a:p>
        </p:txBody>
      </p:sp>
      <p:sp>
        <p:nvSpPr>
          <p:cNvPr id="78" name="Oval 77">
            <a:extLst>
              <a:ext uri="{FF2B5EF4-FFF2-40B4-BE49-F238E27FC236}">
                <a16:creationId xmlns:a16="http://schemas.microsoft.com/office/drawing/2014/main" id="{A433D990-7D79-4956-8E48-ED2DA3183C45}"/>
              </a:ext>
            </a:extLst>
          </p:cNvPr>
          <p:cNvSpPr/>
          <p:nvPr/>
        </p:nvSpPr>
        <p:spPr bwMode="auto">
          <a:xfrm>
            <a:off x="329600" y="4170520"/>
            <a:ext cx="653064" cy="653064"/>
          </a:xfrm>
          <a:prstGeom prst="ellipse">
            <a:avLst/>
          </a:prstGeom>
          <a:solidFill>
            <a:schemeClr val="bg1"/>
          </a:solidFill>
          <a:ln w="10795" cap="flat" cmpd="sng" algn="ctr">
            <a:noFill/>
            <a:prstDash val="solid"/>
          </a:ln>
          <a:effectLst>
            <a:outerShdw blurRad="190500" dist="38100" dir="2700000" algn="tl" rotWithShape="0">
              <a:prstClr val="black">
                <a:alpha val="25000"/>
              </a:prstClr>
            </a:outerShdw>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78D4"/>
              </a:solidFill>
              <a:effectLst/>
              <a:uLnTx/>
              <a:uFillTx/>
              <a:latin typeface="Segoe UI Semilight"/>
              <a:ea typeface="+mn-ea"/>
              <a:cs typeface="+mn-cs"/>
            </a:endParaRPr>
          </a:p>
        </p:txBody>
      </p:sp>
      <p:pic>
        <p:nvPicPr>
          <p:cNvPr id="79" name="Picture 2" descr="fdabb81b-f136-45f9-ba24-6e7ed58dede1">
            <a:extLst>
              <a:ext uri="{FF2B5EF4-FFF2-40B4-BE49-F238E27FC236}">
                <a16:creationId xmlns:a16="http://schemas.microsoft.com/office/drawing/2014/main" id="{E376FDAD-89CA-4875-A06E-88C559832555}"/>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65911" y="4292280"/>
            <a:ext cx="365760" cy="3848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47483666"/>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E1243152-6B71-4C5E-9981-3394D2CBD270}"/>
              </a:ext>
            </a:extLst>
          </p:cNvPr>
          <p:cNvSpPr/>
          <p:nvPr/>
        </p:nvSpPr>
        <p:spPr bwMode="auto">
          <a:xfrm>
            <a:off x="5306644" y="1869989"/>
            <a:ext cx="4948416" cy="4481384"/>
          </a:xfrm>
          <a:prstGeom prst="ellipse">
            <a:avLst/>
          </a:prstGeom>
          <a:noFill/>
          <a:ln>
            <a:solidFill>
              <a:srgbClr val="D83B0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useBgFill="1">
        <p:nvSpPr>
          <p:cNvPr id="5" name="Rectangle 4">
            <a:extLst>
              <a:ext uri="{FF2B5EF4-FFF2-40B4-BE49-F238E27FC236}">
                <a16:creationId xmlns:a16="http://schemas.microsoft.com/office/drawing/2014/main" id="{7BFB566C-6067-40C8-B96F-EC670721B1A3}"/>
              </a:ext>
            </a:extLst>
          </p:cNvPr>
          <p:cNvSpPr/>
          <p:nvPr/>
        </p:nvSpPr>
        <p:spPr bwMode="auto">
          <a:xfrm>
            <a:off x="8484412" y="2327116"/>
            <a:ext cx="2812641" cy="339697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92" name="Rectangle 191">
            <a:extLst>
              <a:ext uri="{FF2B5EF4-FFF2-40B4-BE49-F238E27FC236}">
                <a16:creationId xmlns:a16="http://schemas.microsoft.com/office/drawing/2014/main" id="{07E25201-8E7D-4660-B510-79A8B70DA864}"/>
              </a:ext>
            </a:extLst>
          </p:cNvPr>
          <p:cNvSpPr/>
          <p:nvPr/>
        </p:nvSpPr>
        <p:spPr bwMode="auto">
          <a:xfrm>
            <a:off x="588263" y="1574895"/>
            <a:ext cx="3685918" cy="3915388"/>
          </a:xfrm>
          <a:prstGeom prst="rect">
            <a:avLst/>
          </a:prstGeom>
          <a:noFill/>
          <a:ln w="25400" cap="flat" cmpd="sng" algn="ctr">
            <a:noFill/>
            <a:prstDash val="soli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1800"/>
              </a:spcBef>
              <a:spcAft>
                <a:spcPts val="1000"/>
              </a:spcAft>
              <a:buClrTx/>
              <a:buSzTx/>
              <a:buFontTx/>
              <a:buNone/>
              <a:tabLst/>
              <a:defRPr/>
            </a:pPr>
            <a:r>
              <a:rPr kumimoji="0" lang="en-US" sz="2000" b="0" i="0" u="none" strike="noStrike" kern="1200" cap="none" spc="0" normalizeH="0" baseline="0" noProof="0">
                <a:ln>
                  <a:noFill/>
                </a:ln>
                <a:gradFill>
                  <a:gsLst>
                    <a:gs pos="0">
                      <a:srgbClr val="1A1A1A"/>
                    </a:gs>
                    <a:gs pos="100000">
                      <a:srgbClr val="1A1A1A"/>
                    </a:gs>
                  </a:gsLst>
                  <a:lin ang="5400000" scaled="1"/>
                </a:gradFill>
                <a:effectLst/>
                <a:uLnTx/>
                <a:uFillTx/>
                <a:latin typeface="Segoe UI" panose="020B0502040204020203" pitchFamily="34" charset="0"/>
                <a:ea typeface="+mn-ea"/>
                <a:cs typeface="Segoe UI" panose="020B0502040204020203" pitchFamily="34" charset="0"/>
              </a:rPr>
              <a:t>Azure Stack is an extension </a:t>
            </a:r>
            <a:br>
              <a:rPr kumimoji="0" lang="en-US" sz="2000" b="0" i="0" u="none" strike="noStrike" kern="1200" cap="none" spc="0" normalizeH="0" baseline="0" noProof="0">
                <a:ln>
                  <a:noFill/>
                </a:ln>
                <a:gradFill>
                  <a:gsLst>
                    <a:gs pos="0">
                      <a:srgbClr val="1A1A1A"/>
                    </a:gs>
                    <a:gs pos="100000">
                      <a:srgbClr val="1A1A1A"/>
                    </a:gs>
                  </a:gsLst>
                  <a:lin ang="5400000" scaled="1"/>
                </a:gradFill>
                <a:effectLst/>
                <a:uLnTx/>
                <a:uFillTx/>
                <a:latin typeface="Segoe UI" panose="020B0502040204020203" pitchFamily="34" charset="0"/>
                <a:ea typeface="+mn-ea"/>
                <a:cs typeface="Segoe UI" panose="020B0502040204020203" pitchFamily="34" charset="0"/>
              </a:rPr>
            </a:br>
            <a:r>
              <a:rPr kumimoji="0" lang="en-US" sz="2000" b="0" i="0" u="none" strike="noStrike" kern="1200" cap="none" spc="0" normalizeH="0" baseline="0" noProof="0">
                <a:ln>
                  <a:noFill/>
                </a:ln>
                <a:gradFill>
                  <a:gsLst>
                    <a:gs pos="0">
                      <a:srgbClr val="1A1A1A"/>
                    </a:gs>
                    <a:gs pos="100000">
                      <a:srgbClr val="1A1A1A"/>
                    </a:gs>
                  </a:gsLst>
                  <a:lin ang="5400000" scaled="1"/>
                </a:gradFill>
                <a:effectLst/>
                <a:uLnTx/>
                <a:uFillTx/>
                <a:latin typeface="Segoe UI" panose="020B0502040204020203" pitchFamily="34" charset="0"/>
                <a:ea typeface="+mn-ea"/>
                <a:cs typeface="Segoe UI" panose="020B0502040204020203" pitchFamily="34" charset="0"/>
              </a:rPr>
              <a:t>of the Azure </a:t>
            </a:r>
            <a:r>
              <a:rPr kumimoji="0" lang="en-US" sz="2000" b="0" i="0" u="none" strike="noStrike" kern="1200" cap="none" spc="0" normalizeH="0" baseline="0" noProof="0">
                <a:ln>
                  <a:noFill/>
                </a:ln>
                <a:gradFill>
                  <a:gsLst>
                    <a:gs pos="0">
                      <a:srgbClr val="D83B01"/>
                    </a:gs>
                    <a:gs pos="100000">
                      <a:srgbClr val="D83B01"/>
                    </a:gs>
                  </a:gsLst>
                  <a:lin ang="5400000" scaled="1"/>
                </a:gradFill>
                <a:effectLst/>
                <a:uLnTx/>
                <a:uFillTx/>
                <a:latin typeface="Segoe UI" panose="020B0502040204020203" pitchFamily="34" charset="0"/>
                <a:ea typeface="+mn-ea"/>
                <a:cs typeface="Segoe UI" panose="020B0502040204020203" pitchFamily="34" charset="0"/>
              </a:rPr>
              <a:t>platform</a:t>
            </a:r>
          </a:p>
          <a:p>
            <a:pPr marL="0" marR="0" lvl="0" indent="0" algn="l" defTabSz="914367" rtl="0" eaLnBrk="1" fontAlgn="auto" latinLnBrk="0" hangingPunct="1">
              <a:lnSpc>
                <a:spcPct val="100000"/>
              </a:lnSpc>
              <a:spcBef>
                <a:spcPts val="1800"/>
              </a:spcBef>
              <a:spcAft>
                <a:spcPts val="1000"/>
              </a:spcAft>
              <a:buClrTx/>
              <a:buSzTx/>
              <a:buFontTx/>
              <a:buNone/>
              <a:tabLst/>
              <a:defRPr/>
            </a:pPr>
            <a:r>
              <a:rPr kumimoji="0" lang="en-US" sz="2000" b="0" i="0" u="none" strike="noStrike" kern="1200" cap="none" spc="0" normalizeH="0" baseline="0" noProof="0">
                <a:ln>
                  <a:noFill/>
                </a:ln>
                <a:gradFill>
                  <a:gsLst>
                    <a:gs pos="0">
                      <a:srgbClr val="1A1A1A"/>
                    </a:gs>
                    <a:gs pos="100000">
                      <a:srgbClr val="1A1A1A"/>
                    </a:gs>
                  </a:gsLst>
                  <a:lin ang="5400000" scaled="1"/>
                </a:gradFill>
                <a:effectLst/>
                <a:uLnTx/>
                <a:uFillTx/>
                <a:latin typeface="Segoe UI" panose="020B0502040204020203" pitchFamily="34" charset="0"/>
                <a:ea typeface="+mn-ea"/>
                <a:cs typeface="Segoe UI" panose="020B0502040204020203" pitchFamily="34" charset="0"/>
              </a:rPr>
              <a:t>It brings the agility and innovation of cloud computing to </a:t>
            </a:r>
            <a:r>
              <a:rPr kumimoji="0" lang="en-US" sz="2000" b="0" i="0" u="none" strike="noStrike" kern="1200" cap="none" spc="0" normalizeH="0" baseline="0" noProof="0">
                <a:ln>
                  <a:noFill/>
                </a:ln>
                <a:gradFill>
                  <a:gsLst>
                    <a:gs pos="0">
                      <a:srgbClr val="D83B01"/>
                    </a:gs>
                    <a:gs pos="100000">
                      <a:srgbClr val="D83B01"/>
                    </a:gs>
                  </a:gsLst>
                </a:gradFill>
                <a:effectLst/>
                <a:uLnTx/>
                <a:uFillTx/>
                <a:latin typeface="Segoe UI" panose="020B0502040204020203" pitchFamily="34" charset="0"/>
                <a:ea typeface="+mn-ea"/>
                <a:cs typeface="Segoe UI" panose="020B0502040204020203" pitchFamily="34" charset="0"/>
              </a:rPr>
              <a:t>on-premises </a:t>
            </a:r>
            <a:r>
              <a:rPr kumimoji="0" lang="en-US" sz="2000" b="0" i="0" u="none" strike="noStrike" kern="1200" cap="none" spc="0" normalizeH="0" baseline="0" noProof="0">
                <a:ln>
                  <a:noFill/>
                </a:ln>
                <a:gradFill>
                  <a:gsLst>
                    <a:gs pos="0">
                      <a:srgbClr val="1A1A1A"/>
                    </a:gs>
                    <a:gs pos="100000">
                      <a:srgbClr val="1A1A1A"/>
                    </a:gs>
                  </a:gsLst>
                  <a:lin ang="5400000" scaled="1"/>
                </a:gradFill>
                <a:effectLst/>
                <a:uLnTx/>
                <a:uFillTx/>
                <a:latin typeface="Segoe UI" panose="020B0502040204020203" pitchFamily="34" charset="0"/>
                <a:ea typeface="+mn-ea"/>
                <a:cs typeface="Segoe UI" panose="020B0502040204020203" pitchFamily="34" charset="0"/>
              </a:rPr>
              <a:t>environments</a:t>
            </a:r>
          </a:p>
          <a:p>
            <a:pPr marL="0" marR="0" lvl="0" indent="0" algn="l" defTabSz="914367" rtl="0" eaLnBrk="1" fontAlgn="auto" latinLnBrk="0" hangingPunct="1">
              <a:lnSpc>
                <a:spcPct val="100000"/>
              </a:lnSpc>
              <a:spcBef>
                <a:spcPts val="1800"/>
              </a:spcBef>
              <a:spcAft>
                <a:spcPts val="1000"/>
              </a:spcAft>
              <a:buClrTx/>
              <a:buSzTx/>
              <a:buFontTx/>
              <a:buNone/>
              <a:tabLst/>
              <a:defRPr/>
            </a:pPr>
            <a:r>
              <a:rPr kumimoji="0" lang="en-US" sz="2000" b="0" i="0" u="none" strike="noStrike" kern="1200" cap="none" spc="0" normalizeH="0" baseline="0" noProof="0">
                <a:ln>
                  <a:noFill/>
                </a:ln>
                <a:gradFill>
                  <a:gsLst>
                    <a:gs pos="0">
                      <a:srgbClr val="1A1A1A"/>
                    </a:gs>
                    <a:gs pos="100000">
                      <a:srgbClr val="1A1A1A"/>
                    </a:gs>
                  </a:gsLst>
                  <a:lin ang="5400000" scaled="1"/>
                </a:gradFill>
                <a:effectLst/>
                <a:uLnTx/>
                <a:uFillTx/>
                <a:latin typeface="Segoe UI" panose="020B0502040204020203" pitchFamily="34" charset="0"/>
                <a:ea typeface="+mn-ea"/>
                <a:cs typeface="Segoe UI" panose="020B0502040204020203" pitchFamily="34" charset="0"/>
              </a:rPr>
              <a:t>Organizations can build modern applications across hybrid cloud environments with the right</a:t>
            </a:r>
            <a:r>
              <a:rPr kumimoji="0" lang="en-US" sz="20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 </a:t>
            </a:r>
            <a:r>
              <a:rPr kumimoji="0" lang="en-US" sz="2000" b="0" i="0" u="none" strike="noStrike" kern="1200" cap="none" spc="0" normalizeH="0" baseline="0" noProof="0">
                <a:ln>
                  <a:noFill/>
                </a:ln>
                <a:gradFill>
                  <a:gsLst>
                    <a:gs pos="0">
                      <a:srgbClr val="D83B01"/>
                    </a:gs>
                    <a:gs pos="100000">
                      <a:srgbClr val="D83B01"/>
                    </a:gs>
                  </a:gsLst>
                </a:gradFill>
                <a:effectLst/>
                <a:uLnTx/>
                <a:uFillTx/>
                <a:latin typeface="Segoe UI" panose="020B0502040204020203" pitchFamily="34" charset="0"/>
                <a:ea typeface="+mn-ea"/>
                <a:cs typeface="Segoe UI" panose="020B0502040204020203" pitchFamily="34" charset="0"/>
              </a:rPr>
              <a:t>flexibility</a:t>
            </a:r>
            <a:r>
              <a:rPr kumimoji="0" lang="en-US" sz="20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 </a:t>
            </a:r>
            <a:r>
              <a:rPr kumimoji="0" lang="en-US" sz="2000" b="0" i="0" u="none" strike="noStrike" kern="1200" cap="none" spc="0" normalizeH="0" baseline="0" noProof="0">
                <a:ln>
                  <a:noFill/>
                </a:ln>
                <a:gradFill>
                  <a:gsLst>
                    <a:gs pos="0">
                      <a:srgbClr val="1A1A1A"/>
                    </a:gs>
                    <a:gs pos="100000">
                      <a:srgbClr val="1A1A1A"/>
                    </a:gs>
                  </a:gsLst>
                  <a:lin ang="5400000" scaled="1"/>
                </a:gradFill>
                <a:effectLst/>
                <a:uLnTx/>
                <a:uFillTx/>
                <a:latin typeface="Segoe UI" panose="020B0502040204020203" pitchFamily="34" charset="0"/>
                <a:ea typeface="+mn-ea"/>
                <a:cs typeface="Segoe UI" panose="020B0502040204020203" pitchFamily="34" charset="0"/>
              </a:rPr>
              <a:t>and</a:t>
            </a:r>
            <a:r>
              <a:rPr kumimoji="0" lang="en-US" sz="20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 </a:t>
            </a:r>
            <a:r>
              <a:rPr kumimoji="0" lang="en-US" sz="2000" b="0" i="0" u="none" strike="noStrike" kern="1200" cap="none" spc="0" normalizeH="0" baseline="0" noProof="0">
                <a:ln>
                  <a:noFill/>
                </a:ln>
                <a:gradFill>
                  <a:gsLst>
                    <a:gs pos="0">
                      <a:srgbClr val="D83B01"/>
                    </a:gs>
                    <a:gs pos="100000">
                      <a:srgbClr val="D83B01"/>
                    </a:gs>
                  </a:gsLst>
                </a:gradFill>
                <a:effectLst/>
                <a:uLnTx/>
                <a:uFillTx/>
                <a:latin typeface="Segoe UI" panose="020B0502040204020203" pitchFamily="34" charset="0"/>
                <a:ea typeface="+mn-ea"/>
                <a:cs typeface="Segoe UI" panose="020B0502040204020203" pitchFamily="34" charset="0"/>
              </a:rPr>
              <a:t>control</a:t>
            </a:r>
          </a:p>
        </p:txBody>
      </p:sp>
      <p:sp>
        <p:nvSpPr>
          <p:cNvPr id="278" name="Freeform 13" title="Icon of a cloud">
            <a:extLst>
              <a:ext uri="{FF2B5EF4-FFF2-40B4-BE49-F238E27FC236}">
                <a16:creationId xmlns:a16="http://schemas.microsoft.com/office/drawing/2014/main" id="{55BCBE1D-71BB-4523-93C1-BBA4CBD5D9AC}"/>
              </a:ext>
            </a:extLst>
          </p:cNvPr>
          <p:cNvSpPr>
            <a:spLocks noChangeAspect="1"/>
          </p:cNvSpPr>
          <p:nvPr/>
        </p:nvSpPr>
        <p:spPr bwMode="auto">
          <a:xfrm>
            <a:off x="4518732" y="2115352"/>
            <a:ext cx="3070044" cy="1684107"/>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solidFill>
            <a:srgbClr val="00B0F0"/>
          </a:solidFill>
          <a:ln w="19050" cap="sq">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279" name="Group 278">
            <a:extLst>
              <a:ext uri="{FF2B5EF4-FFF2-40B4-BE49-F238E27FC236}">
                <a16:creationId xmlns:a16="http://schemas.microsoft.com/office/drawing/2014/main" id="{7E47CF8D-BDCF-4565-BFE8-720039945F6C}"/>
              </a:ext>
            </a:extLst>
          </p:cNvPr>
          <p:cNvGrpSpPr/>
          <p:nvPr/>
        </p:nvGrpSpPr>
        <p:grpSpPr>
          <a:xfrm>
            <a:off x="4971786" y="4283682"/>
            <a:ext cx="2248428" cy="1705213"/>
            <a:chOff x="2834671" y="3704900"/>
            <a:chExt cx="1425175" cy="1080856"/>
          </a:xfrm>
        </p:grpSpPr>
        <p:sp>
          <p:nvSpPr>
            <p:cNvPr id="280" name="building_5" title="Icon of tall buildings">
              <a:extLst>
                <a:ext uri="{FF2B5EF4-FFF2-40B4-BE49-F238E27FC236}">
                  <a16:creationId xmlns:a16="http://schemas.microsoft.com/office/drawing/2014/main" id="{2B3F3730-407A-44F6-969E-7A75163D541E}"/>
                </a:ext>
              </a:extLst>
            </p:cNvPr>
            <p:cNvSpPr>
              <a:spLocks noChangeAspect="1" noEditPoints="1"/>
            </p:cNvSpPr>
            <p:nvPr/>
          </p:nvSpPr>
          <p:spPr bwMode="auto">
            <a:xfrm>
              <a:off x="3498691" y="3704900"/>
              <a:ext cx="761155" cy="826672"/>
            </a:xfrm>
            <a:custGeom>
              <a:avLst/>
              <a:gdLst>
                <a:gd name="T0" fmla="*/ 299 w 395"/>
                <a:gd name="T1" fmla="*/ 151 h 429"/>
                <a:gd name="T2" fmla="*/ 299 w 395"/>
                <a:gd name="T3" fmla="*/ 429 h 429"/>
                <a:gd name="T4" fmla="*/ 242 w 395"/>
                <a:gd name="T5" fmla="*/ 429 h 429"/>
                <a:gd name="T6" fmla="*/ 242 w 395"/>
                <a:gd name="T7" fmla="*/ 333 h 429"/>
                <a:gd name="T8" fmla="*/ 181 w 395"/>
                <a:gd name="T9" fmla="*/ 333 h 429"/>
                <a:gd name="T10" fmla="*/ 181 w 395"/>
                <a:gd name="T11" fmla="*/ 429 h 429"/>
                <a:gd name="T12" fmla="*/ 121 w 395"/>
                <a:gd name="T13" fmla="*/ 429 h 429"/>
                <a:gd name="T14" fmla="*/ 121 w 395"/>
                <a:gd name="T15" fmla="*/ 151 h 429"/>
                <a:gd name="T16" fmla="*/ 211 w 395"/>
                <a:gd name="T17" fmla="*/ 151 h 429"/>
                <a:gd name="T18" fmla="*/ 299 w 395"/>
                <a:gd name="T19" fmla="*/ 151 h 429"/>
                <a:gd name="T20" fmla="*/ 211 w 395"/>
                <a:gd name="T21" fmla="*/ 151 h 429"/>
                <a:gd name="T22" fmla="*/ 211 w 395"/>
                <a:gd name="T23" fmla="*/ 92 h 429"/>
                <a:gd name="T24" fmla="*/ 0 w 395"/>
                <a:gd name="T25" fmla="*/ 92 h 429"/>
                <a:gd name="T26" fmla="*/ 0 w 395"/>
                <a:gd name="T27" fmla="*/ 429 h 429"/>
                <a:gd name="T28" fmla="*/ 395 w 395"/>
                <a:gd name="T29" fmla="*/ 429 h 429"/>
                <a:gd name="T30" fmla="*/ 395 w 395"/>
                <a:gd name="T31" fmla="*/ 123 h 429"/>
                <a:gd name="T32" fmla="*/ 268 w 395"/>
                <a:gd name="T33" fmla="*/ 0 h 429"/>
                <a:gd name="T34" fmla="*/ 268 w 395"/>
                <a:gd name="T35" fmla="*/ 151 h 429"/>
                <a:gd name="T36" fmla="*/ 62 w 395"/>
                <a:gd name="T37" fmla="*/ 151 h 429"/>
                <a:gd name="T38" fmla="*/ 56 w 395"/>
                <a:gd name="T39" fmla="*/ 151 h 429"/>
                <a:gd name="T40" fmla="*/ 56 w 395"/>
                <a:gd name="T41" fmla="*/ 155 h 429"/>
                <a:gd name="T42" fmla="*/ 62 w 395"/>
                <a:gd name="T43" fmla="*/ 155 h 429"/>
                <a:gd name="T44" fmla="*/ 62 w 395"/>
                <a:gd name="T45" fmla="*/ 151 h 429"/>
                <a:gd name="T46" fmla="*/ 62 w 395"/>
                <a:gd name="T47" fmla="*/ 211 h 429"/>
                <a:gd name="T48" fmla="*/ 56 w 395"/>
                <a:gd name="T49" fmla="*/ 211 h 429"/>
                <a:gd name="T50" fmla="*/ 56 w 395"/>
                <a:gd name="T51" fmla="*/ 217 h 429"/>
                <a:gd name="T52" fmla="*/ 62 w 395"/>
                <a:gd name="T53" fmla="*/ 217 h 429"/>
                <a:gd name="T54" fmla="*/ 62 w 395"/>
                <a:gd name="T55" fmla="*/ 211 h 429"/>
                <a:gd name="T56" fmla="*/ 62 w 395"/>
                <a:gd name="T57" fmla="*/ 271 h 429"/>
                <a:gd name="T58" fmla="*/ 56 w 395"/>
                <a:gd name="T59" fmla="*/ 271 h 429"/>
                <a:gd name="T60" fmla="*/ 56 w 395"/>
                <a:gd name="T61" fmla="*/ 277 h 429"/>
                <a:gd name="T62" fmla="*/ 62 w 395"/>
                <a:gd name="T63" fmla="*/ 277 h 429"/>
                <a:gd name="T64" fmla="*/ 62 w 395"/>
                <a:gd name="T65" fmla="*/ 271 h 429"/>
                <a:gd name="T66" fmla="*/ 62 w 395"/>
                <a:gd name="T67" fmla="*/ 332 h 429"/>
                <a:gd name="T68" fmla="*/ 56 w 395"/>
                <a:gd name="T69" fmla="*/ 332 h 429"/>
                <a:gd name="T70" fmla="*/ 56 w 395"/>
                <a:gd name="T71" fmla="*/ 337 h 429"/>
                <a:gd name="T72" fmla="*/ 62 w 395"/>
                <a:gd name="T73" fmla="*/ 337 h 429"/>
                <a:gd name="T74" fmla="*/ 62 w 395"/>
                <a:gd name="T75" fmla="*/ 332 h 429"/>
                <a:gd name="T76" fmla="*/ 62 w 395"/>
                <a:gd name="T77" fmla="*/ 392 h 429"/>
                <a:gd name="T78" fmla="*/ 56 w 395"/>
                <a:gd name="T79" fmla="*/ 392 h 429"/>
                <a:gd name="T80" fmla="*/ 56 w 395"/>
                <a:gd name="T81" fmla="*/ 397 h 429"/>
                <a:gd name="T82" fmla="*/ 62 w 395"/>
                <a:gd name="T83" fmla="*/ 397 h 429"/>
                <a:gd name="T84" fmla="*/ 62 w 395"/>
                <a:gd name="T85" fmla="*/ 392 h 429"/>
                <a:gd name="T86" fmla="*/ 182 w 395"/>
                <a:gd name="T87" fmla="*/ 211 h 429"/>
                <a:gd name="T88" fmla="*/ 177 w 395"/>
                <a:gd name="T89" fmla="*/ 211 h 429"/>
                <a:gd name="T90" fmla="*/ 177 w 395"/>
                <a:gd name="T91" fmla="*/ 217 h 429"/>
                <a:gd name="T92" fmla="*/ 182 w 395"/>
                <a:gd name="T93" fmla="*/ 217 h 429"/>
                <a:gd name="T94" fmla="*/ 182 w 395"/>
                <a:gd name="T95" fmla="*/ 211 h 429"/>
                <a:gd name="T96" fmla="*/ 182 w 395"/>
                <a:gd name="T97" fmla="*/ 273 h 429"/>
                <a:gd name="T98" fmla="*/ 177 w 395"/>
                <a:gd name="T99" fmla="*/ 273 h 429"/>
                <a:gd name="T100" fmla="*/ 177 w 395"/>
                <a:gd name="T101" fmla="*/ 277 h 429"/>
                <a:gd name="T102" fmla="*/ 182 w 395"/>
                <a:gd name="T103" fmla="*/ 277 h 429"/>
                <a:gd name="T104" fmla="*/ 182 w 395"/>
                <a:gd name="T105" fmla="*/ 273 h 429"/>
                <a:gd name="T106" fmla="*/ 243 w 395"/>
                <a:gd name="T107" fmla="*/ 211 h 429"/>
                <a:gd name="T108" fmla="*/ 237 w 395"/>
                <a:gd name="T109" fmla="*/ 211 h 429"/>
                <a:gd name="T110" fmla="*/ 237 w 395"/>
                <a:gd name="T111" fmla="*/ 217 h 429"/>
                <a:gd name="T112" fmla="*/ 243 w 395"/>
                <a:gd name="T113" fmla="*/ 217 h 429"/>
                <a:gd name="T114" fmla="*/ 243 w 395"/>
                <a:gd name="T115" fmla="*/ 211 h 429"/>
                <a:gd name="T116" fmla="*/ 243 w 395"/>
                <a:gd name="T117" fmla="*/ 273 h 429"/>
                <a:gd name="T118" fmla="*/ 237 w 395"/>
                <a:gd name="T119" fmla="*/ 273 h 429"/>
                <a:gd name="T120" fmla="*/ 237 w 395"/>
                <a:gd name="T121" fmla="*/ 277 h 429"/>
                <a:gd name="T122" fmla="*/ 243 w 395"/>
                <a:gd name="T123" fmla="*/ 277 h 429"/>
                <a:gd name="T124" fmla="*/ 243 w 395"/>
                <a:gd name="T125" fmla="*/ 273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95" h="429">
                  <a:moveTo>
                    <a:pt x="299" y="151"/>
                  </a:moveTo>
                  <a:lnTo>
                    <a:pt x="299" y="429"/>
                  </a:lnTo>
                  <a:lnTo>
                    <a:pt x="242" y="429"/>
                  </a:lnTo>
                  <a:lnTo>
                    <a:pt x="242" y="333"/>
                  </a:lnTo>
                  <a:lnTo>
                    <a:pt x="181" y="333"/>
                  </a:lnTo>
                  <a:lnTo>
                    <a:pt x="181" y="429"/>
                  </a:lnTo>
                  <a:lnTo>
                    <a:pt x="121" y="429"/>
                  </a:lnTo>
                  <a:lnTo>
                    <a:pt x="121" y="151"/>
                  </a:lnTo>
                  <a:lnTo>
                    <a:pt x="211" y="151"/>
                  </a:lnTo>
                  <a:lnTo>
                    <a:pt x="299" y="151"/>
                  </a:lnTo>
                  <a:moveTo>
                    <a:pt x="211" y="151"/>
                  </a:moveTo>
                  <a:lnTo>
                    <a:pt x="211" y="92"/>
                  </a:lnTo>
                  <a:lnTo>
                    <a:pt x="0" y="92"/>
                  </a:lnTo>
                  <a:lnTo>
                    <a:pt x="0" y="429"/>
                  </a:lnTo>
                  <a:moveTo>
                    <a:pt x="395" y="429"/>
                  </a:moveTo>
                  <a:lnTo>
                    <a:pt x="395" y="123"/>
                  </a:lnTo>
                  <a:lnTo>
                    <a:pt x="268" y="0"/>
                  </a:lnTo>
                  <a:lnTo>
                    <a:pt x="268" y="151"/>
                  </a:lnTo>
                  <a:moveTo>
                    <a:pt x="62" y="151"/>
                  </a:moveTo>
                  <a:lnTo>
                    <a:pt x="56" y="151"/>
                  </a:lnTo>
                  <a:lnTo>
                    <a:pt x="56" y="155"/>
                  </a:lnTo>
                  <a:lnTo>
                    <a:pt x="62" y="155"/>
                  </a:lnTo>
                  <a:lnTo>
                    <a:pt x="62" y="151"/>
                  </a:lnTo>
                  <a:moveTo>
                    <a:pt x="62" y="211"/>
                  </a:moveTo>
                  <a:lnTo>
                    <a:pt x="56" y="211"/>
                  </a:lnTo>
                  <a:lnTo>
                    <a:pt x="56" y="217"/>
                  </a:lnTo>
                  <a:lnTo>
                    <a:pt x="62" y="217"/>
                  </a:lnTo>
                  <a:lnTo>
                    <a:pt x="62" y="211"/>
                  </a:lnTo>
                  <a:moveTo>
                    <a:pt x="62" y="271"/>
                  </a:moveTo>
                  <a:lnTo>
                    <a:pt x="56" y="271"/>
                  </a:lnTo>
                  <a:lnTo>
                    <a:pt x="56" y="277"/>
                  </a:lnTo>
                  <a:lnTo>
                    <a:pt x="62" y="277"/>
                  </a:lnTo>
                  <a:lnTo>
                    <a:pt x="62" y="271"/>
                  </a:lnTo>
                  <a:moveTo>
                    <a:pt x="62" y="332"/>
                  </a:moveTo>
                  <a:lnTo>
                    <a:pt x="56" y="332"/>
                  </a:lnTo>
                  <a:lnTo>
                    <a:pt x="56" y="337"/>
                  </a:lnTo>
                  <a:lnTo>
                    <a:pt x="62" y="337"/>
                  </a:lnTo>
                  <a:lnTo>
                    <a:pt x="62" y="332"/>
                  </a:lnTo>
                  <a:moveTo>
                    <a:pt x="62" y="392"/>
                  </a:moveTo>
                  <a:lnTo>
                    <a:pt x="56" y="392"/>
                  </a:lnTo>
                  <a:lnTo>
                    <a:pt x="56" y="397"/>
                  </a:lnTo>
                  <a:lnTo>
                    <a:pt x="62" y="397"/>
                  </a:lnTo>
                  <a:lnTo>
                    <a:pt x="62" y="392"/>
                  </a:lnTo>
                  <a:moveTo>
                    <a:pt x="182" y="211"/>
                  </a:moveTo>
                  <a:lnTo>
                    <a:pt x="177" y="211"/>
                  </a:lnTo>
                  <a:lnTo>
                    <a:pt x="177" y="217"/>
                  </a:lnTo>
                  <a:lnTo>
                    <a:pt x="182" y="217"/>
                  </a:lnTo>
                  <a:lnTo>
                    <a:pt x="182" y="211"/>
                  </a:lnTo>
                  <a:moveTo>
                    <a:pt x="182" y="273"/>
                  </a:moveTo>
                  <a:lnTo>
                    <a:pt x="177" y="273"/>
                  </a:lnTo>
                  <a:lnTo>
                    <a:pt x="177" y="277"/>
                  </a:lnTo>
                  <a:lnTo>
                    <a:pt x="182" y="277"/>
                  </a:lnTo>
                  <a:lnTo>
                    <a:pt x="182" y="273"/>
                  </a:lnTo>
                  <a:moveTo>
                    <a:pt x="243" y="211"/>
                  </a:moveTo>
                  <a:lnTo>
                    <a:pt x="237" y="211"/>
                  </a:lnTo>
                  <a:lnTo>
                    <a:pt x="237" y="217"/>
                  </a:lnTo>
                  <a:lnTo>
                    <a:pt x="243" y="217"/>
                  </a:lnTo>
                  <a:lnTo>
                    <a:pt x="243" y="211"/>
                  </a:lnTo>
                  <a:moveTo>
                    <a:pt x="243" y="273"/>
                  </a:moveTo>
                  <a:lnTo>
                    <a:pt x="237" y="273"/>
                  </a:lnTo>
                  <a:lnTo>
                    <a:pt x="237" y="277"/>
                  </a:lnTo>
                  <a:lnTo>
                    <a:pt x="243" y="277"/>
                  </a:lnTo>
                  <a:lnTo>
                    <a:pt x="243" y="273"/>
                  </a:lnTo>
                </a:path>
              </a:pathLst>
            </a:custGeom>
            <a:noFill/>
            <a:ln w="19050" cap="flat">
              <a:solidFill>
                <a:schemeClr val="bg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81" name="Freeform 13" title="Icon of a cloud">
              <a:extLst>
                <a:ext uri="{FF2B5EF4-FFF2-40B4-BE49-F238E27FC236}">
                  <a16:creationId xmlns:a16="http://schemas.microsoft.com/office/drawing/2014/main" id="{782F79FE-0FD8-4DF4-9701-1EA906EED25C}"/>
                </a:ext>
              </a:extLst>
            </p:cNvPr>
            <p:cNvSpPr>
              <a:spLocks noChangeAspect="1"/>
            </p:cNvSpPr>
            <p:nvPr/>
          </p:nvSpPr>
          <p:spPr bwMode="auto">
            <a:xfrm>
              <a:off x="2834671" y="4210954"/>
              <a:ext cx="1047835" cy="574802"/>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solidFill>
              <a:schemeClr val="accent2">
                <a:lumMod val="20000"/>
                <a:lumOff val="80000"/>
              </a:schemeClr>
            </a:solidFill>
            <a:ln w="19050" cap="sq">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grpSp>
      <p:sp>
        <p:nvSpPr>
          <p:cNvPr id="283" name="Rectangle 282">
            <a:extLst>
              <a:ext uri="{FF2B5EF4-FFF2-40B4-BE49-F238E27FC236}">
                <a16:creationId xmlns:a16="http://schemas.microsoft.com/office/drawing/2014/main" id="{C3405A1E-E23B-42EB-B6A1-96720CEE86AE}"/>
              </a:ext>
            </a:extLst>
          </p:cNvPr>
          <p:cNvSpPr/>
          <p:nvPr/>
        </p:nvSpPr>
        <p:spPr bwMode="auto">
          <a:xfrm>
            <a:off x="8484412" y="4196949"/>
            <a:ext cx="2812641" cy="743928"/>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0" tIns="143387" rIns="0" bIns="143387" numCol="1" spcCol="0" rtlCol="0" fromWordArt="0" anchor="ctr" anchorCtr="0" forceAA="0" compatLnSpc="1">
            <a:prstTxWarp prst="textNoShape">
              <a:avLst/>
            </a:prstTxWarp>
            <a:noAutofit/>
          </a:bodyPr>
          <a:lstStyle/>
          <a:p>
            <a:pPr marL="0" marR="0" lvl="0" indent="0" algn="ctr" defTabSz="913751" rtl="0" eaLnBrk="1" fontAlgn="auto" latinLnBrk="0" hangingPunct="1">
              <a:lnSpc>
                <a:spcPct val="90000"/>
              </a:lnSpc>
              <a:spcBef>
                <a:spcPts val="0"/>
              </a:spcBef>
              <a:spcAft>
                <a:spcPts val="294"/>
              </a:spcAft>
              <a:buClrTx/>
              <a:buSzTx/>
              <a:buFontTx/>
              <a:buNone/>
              <a:tabLst/>
              <a:defRPr/>
            </a:pPr>
            <a:endParaRPr kumimoji="0" lang="en-US" sz="1370" b="0" i="0" u="none" strike="noStrike" kern="0" cap="none" spc="0" normalizeH="0" baseline="0" noProof="0">
              <a:ln>
                <a:noFill/>
              </a:ln>
              <a:gradFill>
                <a:gsLst>
                  <a:gs pos="0">
                    <a:srgbClr val="1A1A1A"/>
                  </a:gs>
                  <a:gs pos="100000">
                    <a:srgbClr val="1A1A1A"/>
                  </a:gs>
                </a:gsLst>
                <a:lin ang="5400000" scaled="0"/>
              </a:gradFill>
              <a:effectLst/>
              <a:uLnTx/>
              <a:uFillTx/>
              <a:latin typeface="Segoe UI"/>
              <a:ea typeface="Segoe UI" pitchFamily="34" charset="0"/>
              <a:cs typeface="Segoe UI" pitchFamily="34" charset="0"/>
            </a:endParaRPr>
          </a:p>
          <a:p>
            <a:pPr marL="0" marR="0" lvl="0" indent="0" algn="ctr" defTabSz="913751" rtl="0" eaLnBrk="1" fontAlgn="auto" latinLnBrk="0" hangingPunct="1">
              <a:lnSpc>
                <a:spcPct val="90000"/>
              </a:lnSpc>
              <a:spcBef>
                <a:spcPts val="0"/>
              </a:spcBef>
              <a:spcAft>
                <a:spcPts val="294"/>
              </a:spcAft>
              <a:buClrTx/>
              <a:buSzTx/>
              <a:buFontTx/>
              <a:buNone/>
              <a:tabLst/>
              <a:defRPr/>
            </a:pPr>
            <a:r>
              <a:rPr kumimoji="0" lang="en-US" sz="1370" b="0" i="0" u="none" strike="noStrike" kern="0" cap="none" spc="0" normalizeH="0" baseline="0" noProof="0">
                <a:ln>
                  <a:noFill/>
                </a:ln>
                <a:gradFill>
                  <a:gsLst>
                    <a:gs pos="0">
                      <a:srgbClr val="1A1A1A"/>
                    </a:gs>
                    <a:gs pos="100000">
                      <a:srgbClr val="1A1A1A"/>
                    </a:gs>
                  </a:gsLst>
                  <a:lin ang="5400000" scaled="0"/>
                </a:gradFill>
                <a:effectLst/>
                <a:uLnTx/>
                <a:uFillTx/>
                <a:latin typeface="Segoe UI"/>
                <a:ea typeface="Segoe UI" pitchFamily="34" charset="0"/>
                <a:cs typeface="Segoe UI" pitchFamily="34" charset="0"/>
              </a:rPr>
              <a:t>Azure Services and Marketplace</a:t>
            </a:r>
          </a:p>
          <a:p>
            <a:pPr marL="0" marR="0" lvl="0" indent="0" algn="ctr" defTabSz="913751" rtl="0" eaLnBrk="1" fontAlgn="auto" latinLnBrk="0" hangingPunct="1">
              <a:lnSpc>
                <a:spcPct val="90000"/>
              </a:lnSpc>
              <a:spcBef>
                <a:spcPts val="0"/>
              </a:spcBef>
              <a:spcAft>
                <a:spcPts val="294"/>
              </a:spcAft>
              <a:buClrTx/>
              <a:buSzTx/>
              <a:buFontTx/>
              <a:buNone/>
              <a:tabLst/>
              <a:defRPr/>
            </a:pPr>
            <a:r>
              <a:rPr kumimoji="0" lang="en-US" sz="1000" b="0" i="0" u="none" strike="noStrike" kern="0" cap="none" spc="0" normalizeH="0" baseline="0" noProof="0">
                <a:ln>
                  <a:noFill/>
                </a:ln>
                <a:gradFill>
                  <a:gsLst>
                    <a:gs pos="0">
                      <a:srgbClr val="1A1A1A"/>
                    </a:gs>
                    <a:gs pos="100000">
                      <a:srgbClr val="1A1A1A"/>
                    </a:gs>
                  </a:gsLst>
                  <a:lin ang="5400000" scaled="0"/>
                </a:gradFill>
                <a:effectLst/>
                <a:uLnTx/>
                <a:uFillTx/>
                <a:latin typeface="Segoe UI"/>
                <a:ea typeface="Segoe UI" pitchFamily="34" charset="0"/>
                <a:cs typeface="Segoe UI" pitchFamily="34" charset="0"/>
              </a:rPr>
              <a:t>Compute | Networking | Storage |</a:t>
            </a:r>
          </a:p>
          <a:p>
            <a:pPr marL="0" marR="0" lvl="0" indent="0" algn="ctr" defTabSz="913751" rtl="0" eaLnBrk="1" fontAlgn="auto" latinLnBrk="0" hangingPunct="1">
              <a:lnSpc>
                <a:spcPct val="90000"/>
              </a:lnSpc>
              <a:spcBef>
                <a:spcPts val="0"/>
              </a:spcBef>
              <a:spcAft>
                <a:spcPts val="294"/>
              </a:spcAft>
              <a:buClrTx/>
              <a:buSzTx/>
              <a:buFontTx/>
              <a:buNone/>
              <a:tabLst/>
              <a:defRPr/>
            </a:pPr>
            <a:r>
              <a:rPr kumimoji="0" lang="en-US" sz="1000" b="0" i="0" u="none" strike="noStrike" kern="0" cap="none" spc="0" normalizeH="0" baseline="0" noProof="0">
                <a:ln>
                  <a:noFill/>
                </a:ln>
                <a:gradFill>
                  <a:gsLst>
                    <a:gs pos="0">
                      <a:srgbClr val="1A1A1A"/>
                    </a:gs>
                    <a:gs pos="100000">
                      <a:srgbClr val="1A1A1A"/>
                    </a:gs>
                  </a:gsLst>
                  <a:lin ang="5400000" scaled="0"/>
                </a:gradFill>
                <a:effectLst/>
                <a:uLnTx/>
                <a:uFillTx/>
                <a:latin typeface="Segoe UI"/>
                <a:ea typeface="Segoe UI" pitchFamily="34" charset="0"/>
                <a:cs typeface="Segoe UI" pitchFamily="34" charset="0"/>
              </a:rPr>
              <a:t>App Service | Functions | More…</a:t>
            </a:r>
          </a:p>
          <a:p>
            <a:pPr marL="0" marR="0" lvl="0" indent="0" algn="ctr" defTabSz="913751" rtl="0" eaLnBrk="1" fontAlgn="auto" latinLnBrk="0" hangingPunct="1">
              <a:lnSpc>
                <a:spcPct val="90000"/>
              </a:lnSpc>
              <a:spcBef>
                <a:spcPts val="0"/>
              </a:spcBef>
              <a:spcAft>
                <a:spcPts val="294"/>
              </a:spcAft>
              <a:buClrTx/>
              <a:buSzTx/>
              <a:buFontTx/>
              <a:buNone/>
              <a:tabLst/>
              <a:defRPr/>
            </a:pPr>
            <a:endParaRPr kumimoji="0" lang="en-US" sz="1027" b="0" i="0" u="none" strike="noStrike" kern="0" cap="none" spc="0" normalizeH="0" baseline="0" noProof="0">
              <a:ln>
                <a:noFill/>
              </a:ln>
              <a:gradFill>
                <a:gsLst>
                  <a:gs pos="0">
                    <a:srgbClr val="1A1A1A"/>
                  </a:gs>
                  <a:gs pos="100000">
                    <a:srgbClr val="1A1A1A"/>
                  </a:gs>
                </a:gsLst>
                <a:lin ang="5400000" scaled="0"/>
              </a:gradFill>
              <a:effectLst/>
              <a:uLnTx/>
              <a:uFillTx/>
              <a:latin typeface="Segoe UI"/>
              <a:ea typeface="Segoe UI" pitchFamily="34" charset="0"/>
              <a:cs typeface="Segoe UI" pitchFamily="34" charset="0"/>
            </a:endParaRPr>
          </a:p>
        </p:txBody>
      </p:sp>
      <p:sp>
        <p:nvSpPr>
          <p:cNvPr id="284" name="Rectangle 283">
            <a:extLst>
              <a:ext uri="{FF2B5EF4-FFF2-40B4-BE49-F238E27FC236}">
                <a16:creationId xmlns:a16="http://schemas.microsoft.com/office/drawing/2014/main" id="{61CFFB2D-6D2F-4BBD-92C7-245C5020A0B3}"/>
              </a:ext>
            </a:extLst>
          </p:cNvPr>
          <p:cNvSpPr/>
          <p:nvPr/>
        </p:nvSpPr>
        <p:spPr bwMode="auto">
          <a:xfrm>
            <a:off x="8484412" y="4980161"/>
            <a:ext cx="2812641" cy="743928"/>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0" tIns="143387" rIns="0" bIns="143387" numCol="1" spcCol="0" rtlCol="0" fromWordArt="0" anchor="ctr" anchorCtr="0" forceAA="0" compatLnSpc="1">
            <a:prstTxWarp prst="textNoShape">
              <a:avLst/>
            </a:prstTxWarp>
            <a:noAutofit/>
          </a:bodyPr>
          <a:lstStyle/>
          <a:p>
            <a:pPr marL="0" marR="0" lvl="0" indent="0" algn="ctr" defTabSz="913751" rtl="0" eaLnBrk="1" fontAlgn="auto" latinLnBrk="0" hangingPunct="1">
              <a:lnSpc>
                <a:spcPct val="90000"/>
              </a:lnSpc>
              <a:spcBef>
                <a:spcPts val="0"/>
              </a:spcBef>
              <a:spcAft>
                <a:spcPts val="294"/>
              </a:spcAft>
              <a:buClrTx/>
              <a:buSzTx/>
              <a:buFontTx/>
              <a:buNone/>
              <a:tabLst/>
              <a:defRPr/>
            </a:pPr>
            <a:r>
              <a:rPr kumimoji="0" lang="en-US" sz="1370" b="0" i="0" u="none" strike="noStrike" kern="0" cap="none" spc="0" normalizeH="0" baseline="0" noProof="0">
                <a:ln>
                  <a:noFill/>
                </a:ln>
                <a:gradFill>
                  <a:gsLst>
                    <a:gs pos="0">
                      <a:srgbClr val="1A1A1A"/>
                    </a:gs>
                    <a:gs pos="100000">
                      <a:srgbClr val="1A1A1A"/>
                    </a:gs>
                  </a:gsLst>
                  <a:lin ang="5400000" scaled="0"/>
                </a:gradFill>
                <a:effectLst/>
                <a:uLnTx/>
                <a:uFillTx/>
                <a:latin typeface="Segoe UI"/>
                <a:ea typeface="Segoe UI" pitchFamily="34" charset="0"/>
                <a:cs typeface="Segoe UI" pitchFamily="34" charset="0"/>
              </a:rPr>
              <a:t>Cloud infrastructure </a:t>
            </a:r>
          </a:p>
          <a:p>
            <a:pPr marL="0" marR="0" lvl="0" indent="0" algn="ctr" defTabSz="913751" rtl="0" eaLnBrk="1" fontAlgn="auto" latinLnBrk="0" hangingPunct="1">
              <a:lnSpc>
                <a:spcPct val="90000"/>
              </a:lnSpc>
              <a:spcBef>
                <a:spcPts val="0"/>
              </a:spcBef>
              <a:spcAft>
                <a:spcPts val="294"/>
              </a:spcAft>
              <a:buClrTx/>
              <a:buSzTx/>
              <a:buFontTx/>
              <a:buNone/>
              <a:tabLst/>
              <a:defRPr/>
            </a:pPr>
            <a:r>
              <a:rPr kumimoji="0" lang="en-US" sz="1000" b="0" i="0" u="none" strike="noStrike" kern="0" cap="none" spc="0" normalizeH="0" baseline="0" noProof="0">
                <a:ln>
                  <a:noFill/>
                </a:ln>
                <a:gradFill>
                  <a:gsLst>
                    <a:gs pos="0">
                      <a:srgbClr val="1A1A1A"/>
                    </a:gs>
                    <a:gs pos="100000">
                      <a:srgbClr val="1A1A1A"/>
                    </a:gs>
                  </a:gsLst>
                  <a:lin ang="5400000" scaled="0"/>
                </a:gradFill>
                <a:effectLst/>
                <a:uLnTx/>
                <a:uFillTx/>
                <a:latin typeface="Segoe UI"/>
                <a:ea typeface="Segoe UI" pitchFamily="34" charset="0"/>
                <a:cs typeface="Segoe UI" pitchFamily="34" charset="0"/>
              </a:rPr>
              <a:t>Integrated system design</a:t>
            </a:r>
          </a:p>
        </p:txBody>
      </p:sp>
      <p:sp>
        <p:nvSpPr>
          <p:cNvPr id="285" name="Rectangle 284">
            <a:extLst>
              <a:ext uri="{FF2B5EF4-FFF2-40B4-BE49-F238E27FC236}">
                <a16:creationId xmlns:a16="http://schemas.microsoft.com/office/drawing/2014/main" id="{4172B810-F66E-48E9-9A47-FFC95F156477}"/>
              </a:ext>
            </a:extLst>
          </p:cNvPr>
          <p:cNvSpPr/>
          <p:nvPr/>
        </p:nvSpPr>
        <p:spPr bwMode="auto">
          <a:xfrm>
            <a:off x="8484412" y="2630523"/>
            <a:ext cx="2812641" cy="743928"/>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0" tIns="143387" rIns="0" bIns="143387" numCol="1" spcCol="0" rtlCol="0" fromWordArt="0" anchor="ctr" anchorCtr="0" forceAA="0" compatLnSpc="1">
            <a:prstTxWarp prst="textNoShape">
              <a:avLst/>
            </a:prstTxWarp>
            <a:noAutofit/>
          </a:bodyPr>
          <a:lstStyle/>
          <a:p>
            <a:pPr marL="0" marR="0" lvl="0" indent="0" algn="ctr" defTabSz="913751" rtl="0" eaLnBrk="1" fontAlgn="auto" latinLnBrk="0" hangingPunct="1">
              <a:lnSpc>
                <a:spcPct val="90000"/>
              </a:lnSpc>
              <a:spcBef>
                <a:spcPts val="0"/>
              </a:spcBef>
              <a:spcAft>
                <a:spcPts val="294"/>
              </a:spcAft>
              <a:buClrTx/>
              <a:buSzTx/>
              <a:buFontTx/>
              <a:buNone/>
              <a:tabLst/>
              <a:defRPr/>
            </a:pPr>
            <a:r>
              <a:rPr kumimoji="0" lang="en-US" sz="1370" b="0" i="0" u="none" strike="noStrike" kern="0" cap="none" spc="0" normalizeH="0" baseline="0" noProof="0">
                <a:ln>
                  <a:noFill/>
                </a:ln>
                <a:gradFill>
                  <a:gsLst>
                    <a:gs pos="0">
                      <a:srgbClr val="1A1A1A"/>
                    </a:gs>
                    <a:gs pos="100000">
                      <a:srgbClr val="1A1A1A"/>
                    </a:gs>
                  </a:gsLst>
                  <a:lin ang="5400000" scaled="0"/>
                </a:gradFill>
                <a:effectLst/>
                <a:uLnTx/>
                <a:uFillTx/>
                <a:latin typeface="Segoe UI"/>
                <a:ea typeface="Segoe UI" pitchFamily="34" charset="0"/>
                <a:cs typeface="Segoe UI" pitchFamily="34" charset="0"/>
              </a:rPr>
              <a:t>Tools and experiences</a:t>
            </a:r>
          </a:p>
          <a:p>
            <a:pPr marL="0" marR="0" lvl="0" indent="0" algn="ctr" defTabSz="913751" rtl="0" eaLnBrk="1" fontAlgn="auto" latinLnBrk="0" hangingPunct="1">
              <a:lnSpc>
                <a:spcPct val="90000"/>
              </a:lnSpc>
              <a:spcBef>
                <a:spcPts val="0"/>
              </a:spcBef>
              <a:spcAft>
                <a:spcPts val="294"/>
              </a:spcAft>
              <a:buClrTx/>
              <a:buSzTx/>
              <a:buFontTx/>
              <a:buNone/>
              <a:tabLst/>
              <a:defRPr/>
            </a:pPr>
            <a:r>
              <a:rPr kumimoji="0" lang="en-US" sz="1000" b="0" i="0" u="none" strike="noStrike" kern="0" cap="none" spc="0" normalizeH="0" baseline="0" noProof="0">
                <a:ln>
                  <a:noFill/>
                </a:ln>
                <a:gradFill>
                  <a:gsLst>
                    <a:gs pos="0">
                      <a:srgbClr val="1A1A1A"/>
                    </a:gs>
                    <a:gs pos="100000">
                      <a:srgbClr val="1A1A1A"/>
                    </a:gs>
                  </a:gsLst>
                  <a:lin ang="5400000" scaled="0"/>
                </a:gradFill>
                <a:effectLst/>
                <a:uLnTx/>
                <a:uFillTx/>
                <a:latin typeface="Segoe UI"/>
                <a:ea typeface="Segoe UI" pitchFamily="34" charset="0"/>
                <a:cs typeface="Segoe UI" pitchFamily="34" charset="0"/>
              </a:rPr>
              <a:t>Portal | PowerShell | DevOps tools | More </a:t>
            </a:r>
          </a:p>
        </p:txBody>
      </p:sp>
      <p:sp>
        <p:nvSpPr>
          <p:cNvPr id="286" name="Rectangle 285">
            <a:extLst>
              <a:ext uri="{FF2B5EF4-FFF2-40B4-BE49-F238E27FC236}">
                <a16:creationId xmlns:a16="http://schemas.microsoft.com/office/drawing/2014/main" id="{547F640C-CFDA-4FB7-A5DA-8B6AC58055D9}"/>
              </a:ext>
            </a:extLst>
          </p:cNvPr>
          <p:cNvSpPr/>
          <p:nvPr/>
        </p:nvSpPr>
        <p:spPr bwMode="auto">
          <a:xfrm>
            <a:off x="8484412" y="3413736"/>
            <a:ext cx="2812641" cy="743928"/>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0" tIns="143387" rIns="0" bIns="143387" numCol="1" spcCol="0" rtlCol="0" fromWordArt="0" anchor="ctr" anchorCtr="0" forceAA="0" compatLnSpc="1">
            <a:prstTxWarp prst="textNoShape">
              <a:avLst/>
            </a:prstTxWarp>
            <a:noAutofit/>
          </a:bodyPr>
          <a:lstStyle/>
          <a:p>
            <a:pPr marL="0" marR="0" lvl="0" indent="0" algn="ctr" defTabSz="913751" rtl="0" eaLnBrk="1" fontAlgn="auto" latinLnBrk="0" hangingPunct="1">
              <a:lnSpc>
                <a:spcPct val="90000"/>
              </a:lnSpc>
              <a:spcBef>
                <a:spcPts val="0"/>
              </a:spcBef>
              <a:spcAft>
                <a:spcPts val="294"/>
              </a:spcAft>
              <a:buClrTx/>
              <a:buSzTx/>
              <a:buFontTx/>
              <a:buNone/>
              <a:tabLst/>
              <a:defRPr/>
            </a:pPr>
            <a:r>
              <a:rPr kumimoji="0" lang="en-US" sz="1370" b="0" i="0" u="none" strike="noStrike" kern="0" cap="none" spc="0" normalizeH="0" baseline="0" noProof="0">
                <a:ln>
                  <a:noFill/>
                </a:ln>
                <a:gradFill>
                  <a:gsLst>
                    <a:gs pos="0">
                      <a:srgbClr val="1A1A1A"/>
                    </a:gs>
                    <a:gs pos="100000">
                      <a:srgbClr val="1A1A1A"/>
                    </a:gs>
                  </a:gsLst>
                  <a:lin ang="5400000" scaled="0"/>
                </a:gradFill>
                <a:effectLst/>
                <a:uLnTx/>
                <a:uFillTx/>
                <a:latin typeface="Segoe UI"/>
                <a:ea typeface="Segoe UI" pitchFamily="34" charset="0"/>
                <a:cs typeface="Segoe UI" pitchFamily="34" charset="0"/>
              </a:rPr>
              <a:t>Cloud application model</a:t>
            </a:r>
          </a:p>
          <a:p>
            <a:pPr marL="0" marR="0" lvl="0" indent="0" algn="ctr" defTabSz="913751" rtl="0" eaLnBrk="1" fontAlgn="auto" latinLnBrk="0" hangingPunct="1">
              <a:lnSpc>
                <a:spcPct val="90000"/>
              </a:lnSpc>
              <a:spcBef>
                <a:spcPts val="0"/>
              </a:spcBef>
              <a:spcAft>
                <a:spcPts val="294"/>
              </a:spcAft>
              <a:buClrTx/>
              <a:buSzTx/>
              <a:buFontTx/>
              <a:buNone/>
              <a:tabLst/>
              <a:defRPr/>
            </a:pPr>
            <a:r>
              <a:rPr kumimoji="0" lang="en-US" sz="1000" b="0" i="0" u="none" strike="noStrike" kern="0" cap="none" spc="0" normalizeH="0" baseline="0" noProof="0">
                <a:ln>
                  <a:noFill/>
                </a:ln>
                <a:gradFill>
                  <a:gsLst>
                    <a:gs pos="0">
                      <a:srgbClr val="1A1A1A"/>
                    </a:gs>
                    <a:gs pos="100000">
                      <a:srgbClr val="1A1A1A"/>
                    </a:gs>
                  </a:gsLst>
                  <a:lin ang="5400000" scaled="0"/>
                </a:gradFill>
                <a:effectLst/>
                <a:uLnTx/>
                <a:uFillTx/>
                <a:latin typeface="Segoe UI"/>
                <a:ea typeface="Segoe UI" pitchFamily="34" charset="0"/>
                <a:cs typeface="Segoe UI" pitchFamily="34" charset="0"/>
              </a:rPr>
              <a:t>Azure Resource Manager</a:t>
            </a:r>
          </a:p>
        </p:txBody>
      </p:sp>
      <p:sp>
        <p:nvSpPr>
          <p:cNvPr id="287" name="Rectangle 286">
            <a:extLst>
              <a:ext uri="{FF2B5EF4-FFF2-40B4-BE49-F238E27FC236}">
                <a16:creationId xmlns:a16="http://schemas.microsoft.com/office/drawing/2014/main" id="{B4A7541F-274E-452E-B765-3A16D2D00138}"/>
              </a:ext>
            </a:extLst>
          </p:cNvPr>
          <p:cNvSpPr/>
          <p:nvPr/>
        </p:nvSpPr>
        <p:spPr bwMode="auto">
          <a:xfrm>
            <a:off x="8484412" y="2327116"/>
            <a:ext cx="2812641" cy="254475"/>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0" tIns="143387" rIns="0" bIns="143387" numCol="1" spcCol="0" rtlCol="0" fromWordArt="0" anchor="ctr" anchorCtr="0" forceAA="0" compatLnSpc="1">
            <a:prstTxWarp prst="textNoShape">
              <a:avLst/>
            </a:prstTxWarp>
            <a:noAutofit/>
          </a:bodyPr>
          <a:lstStyle/>
          <a:p>
            <a:pPr marL="0" marR="0" lvl="0" indent="0" algn="ctr" defTabSz="913751" rtl="0" eaLnBrk="1" fontAlgn="auto" latinLnBrk="0" hangingPunct="1">
              <a:lnSpc>
                <a:spcPct val="90000"/>
              </a:lnSpc>
              <a:spcBef>
                <a:spcPts val="0"/>
              </a:spcBef>
              <a:spcAft>
                <a:spcPts val="294"/>
              </a:spcAft>
              <a:buClrTx/>
              <a:buSzTx/>
              <a:buFontTx/>
              <a:buNone/>
              <a:tabLst/>
              <a:defRPr/>
            </a:pPr>
            <a:r>
              <a:rPr kumimoji="0" lang="en-US" sz="1370" b="0" i="0" u="none" strike="noStrike" kern="0" cap="none" spc="0" normalizeH="0" baseline="0" noProof="0">
                <a:ln>
                  <a:noFill/>
                </a:ln>
                <a:gradFill>
                  <a:gsLst>
                    <a:gs pos="0">
                      <a:srgbClr val="1A1A1A"/>
                    </a:gs>
                    <a:gs pos="100000">
                      <a:srgbClr val="1A1A1A"/>
                    </a:gs>
                  </a:gsLst>
                  <a:lin ang="5400000" scaled="0"/>
                </a:gradFill>
                <a:effectLst/>
                <a:uLnTx/>
                <a:uFillTx/>
                <a:latin typeface="Segoe UI"/>
                <a:ea typeface="Segoe UI" pitchFamily="34" charset="0"/>
                <a:cs typeface="Segoe UI" pitchFamily="34" charset="0"/>
              </a:rPr>
              <a:t>Consistent…</a:t>
            </a:r>
          </a:p>
        </p:txBody>
      </p:sp>
      <p:sp>
        <p:nvSpPr>
          <p:cNvPr id="3" name="Title 2">
            <a:extLst>
              <a:ext uri="{FF2B5EF4-FFF2-40B4-BE49-F238E27FC236}">
                <a16:creationId xmlns:a16="http://schemas.microsoft.com/office/drawing/2014/main" id="{2EC7EA29-1663-49EE-BAAB-FCFC732A03FA}"/>
              </a:ext>
            </a:extLst>
          </p:cNvPr>
          <p:cNvSpPr>
            <a:spLocks noGrp="1"/>
          </p:cNvSpPr>
          <p:nvPr>
            <p:ph type="title"/>
          </p:nvPr>
        </p:nvSpPr>
        <p:spPr>
          <a:xfrm>
            <a:off x="588263" y="457200"/>
            <a:ext cx="11018520" cy="553998"/>
          </a:xfrm>
        </p:spPr>
        <p:txBody>
          <a:bodyPr>
            <a:normAutofit fontScale="90000"/>
          </a:bodyPr>
          <a:lstStyle/>
          <a:p>
            <a:r>
              <a:rPr lang="en-US" dirty="0"/>
              <a:t>Azure Stack</a:t>
            </a:r>
          </a:p>
        </p:txBody>
      </p:sp>
      <p:sp>
        <p:nvSpPr>
          <p:cNvPr id="64" name="Rectangle 63">
            <a:extLst>
              <a:ext uri="{FF2B5EF4-FFF2-40B4-BE49-F238E27FC236}">
                <a16:creationId xmlns:a16="http://schemas.microsoft.com/office/drawing/2014/main" id="{EE6CB83E-0701-4E1D-BA32-4F573CED8E78}"/>
              </a:ext>
            </a:extLst>
          </p:cNvPr>
          <p:cNvSpPr/>
          <p:nvPr/>
        </p:nvSpPr>
        <p:spPr>
          <a:xfrm>
            <a:off x="12478965" y="3000889"/>
            <a:ext cx="5279068" cy="461665"/>
          </a:xfrm>
          <a:prstGeom prst="rect">
            <a:avLst/>
          </a:prstGeom>
        </p:spPr>
        <p:txBody>
          <a:bodyPr wrap="square">
            <a:spAutoFit/>
          </a:bodyPr>
          <a:lstStyle/>
          <a:p>
            <a:pPr marL="0" marR="0" lvl="0" indent="0" algn="l" defTabSz="914367" rtl="0" eaLnBrk="1" fontAlgn="auto" latinLnBrk="0" hangingPunct="1">
              <a:lnSpc>
                <a:spcPct val="100000"/>
              </a:lnSpc>
              <a:spcBef>
                <a:spcPts val="1800"/>
              </a:spcBef>
              <a:spcAft>
                <a:spcPts val="1000"/>
              </a:spcAft>
              <a:buClrTx/>
              <a:buSzTx/>
              <a:buFontTx/>
              <a:buNone/>
              <a:tabLst/>
              <a:defRPr/>
            </a:pPr>
            <a:r>
              <a:rPr kumimoji="0" lang="en-US" sz="1200" b="0" i="0" u="none" strike="noStrike" kern="0" cap="none" spc="0" normalizeH="0" baseline="0" noProof="0">
                <a:ln>
                  <a:noFill/>
                </a:ln>
                <a:gradFill>
                  <a:gsLst>
                    <a:gs pos="0">
                      <a:srgbClr val="1A1A1A"/>
                    </a:gs>
                    <a:gs pos="100000">
                      <a:srgbClr val="1A1A1A"/>
                    </a:gs>
                  </a:gsLst>
                  <a:lin ang="5400000" scaled="0"/>
                </a:gradFill>
                <a:effectLst/>
                <a:uLnTx/>
                <a:uFillTx/>
                <a:latin typeface="Segoe UI"/>
                <a:ea typeface="+mn-ea"/>
                <a:cs typeface="Segoe UI" pitchFamily="34" charset="0"/>
              </a:rPr>
              <a:t>Easily transfer your skills and processes between </a:t>
            </a:r>
            <a:br>
              <a:rPr kumimoji="0" lang="en-US" sz="1200" b="0" i="0" u="none" strike="noStrike" kern="0" cap="none" spc="0" normalizeH="0" baseline="0" noProof="0">
                <a:ln>
                  <a:noFill/>
                </a:ln>
                <a:gradFill>
                  <a:gsLst>
                    <a:gs pos="0">
                      <a:srgbClr val="1A1A1A"/>
                    </a:gs>
                    <a:gs pos="100000">
                      <a:srgbClr val="1A1A1A"/>
                    </a:gs>
                  </a:gsLst>
                  <a:lin ang="5400000" scaled="0"/>
                </a:gradFill>
                <a:effectLst/>
                <a:uLnTx/>
                <a:uFillTx/>
                <a:latin typeface="Segoe UI"/>
                <a:ea typeface="+mn-ea"/>
                <a:cs typeface="Segoe UI" pitchFamily="34" charset="0"/>
              </a:rPr>
            </a:br>
            <a:r>
              <a:rPr kumimoji="0" lang="en-US" sz="1200" b="0" i="0" u="none" strike="noStrike" kern="0" cap="none" spc="0" normalizeH="0" baseline="0" noProof="0">
                <a:ln>
                  <a:noFill/>
                </a:ln>
                <a:gradFill>
                  <a:gsLst>
                    <a:gs pos="0">
                      <a:srgbClr val="1A1A1A"/>
                    </a:gs>
                    <a:gs pos="100000">
                      <a:srgbClr val="1A1A1A"/>
                    </a:gs>
                  </a:gsLst>
                  <a:lin ang="5400000" scaled="0"/>
                </a:gradFill>
                <a:effectLst/>
                <a:uLnTx/>
                <a:uFillTx/>
                <a:latin typeface="Segoe UI"/>
                <a:ea typeface="+mn-ea"/>
                <a:cs typeface="Segoe UI" pitchFamily="34" charset="0"/>
              </a:rPr>
              <a:t>Azure clouds while using the tools you want</a:t>
            </a:r>
          </a:p>
        </p:txBody>
      </p:sp>
      <p:sp>
        <p:nvSpPr>
          <p:cNvPr id="65" name="Rectangle 64">
            <a:extLst>
              <a:ext uri="{FF2B5EF4-FFF2-40B4-BE49-F238E27FC236}">
                <a16:creationId xmlns:a16="http://schemas.microsoft.com/office/drawing/2014/main" id="{83AF9ED9-FDB7-4C2F-A8A1-647216989D12}"/>
              </a:ext>
            </a:extLst>
          </p:cNvPr>
          <p:cNvSpPr/>
          <p:nvPr/>
        </p:nvSpPr>
        <p:spPr>
          <a:xfrm>
            <a:off x="12485125" y="3890194"/>
            <a:ext cx="5279068" cy="276999"/>
          </a:xfrm>
          <a:prstGeom prst="rect">
            <a:avLst/>
          </a:prstGeom>
        </p:spPr>
        <p:txBody>
          <a:bodyPr wrap="square">
            <a:spAutoFit/>
          </a:bodyPr>
          <a:lstStyle/>
          <a:p>
            <a:pPr marL="0" marR="0" lvl="0" indent="0" algn="l" defTabSz="914367" rtl="0" eaLnBrk="1" fontAlgn="auto" latinLnBrk="0" hangingPunct="1">
              <a:lnSpc>
                <a:spcPct val="100000"/>
              </a:lnSpc>
              <a:spcBef>
                <a:spcPts val="1800"/>
              </a:spcBef>
              <a:spcAft>
                <a:spcPts val="1000"/>
              </a:spcAft>
              <a:buClrTx/>
              <a:buSzTx/>
              <a:buFontTx/>
              <a:buNone/>
              <a:tabLst/>
              <a:defRPr/>
            </a:pPr>
            <a:r>
              <a:rPr kumimoji="0" lang="en-US" sz="1200" b="0" i="0" u="none" strike="noStrike" kern="0" cap="none" spc="0" normalizeH="0" baseline="0" noProof="0">
                <a:ln>
                  <a:noFill/>
                </a:ln>
                <a:gradFill>
                  <a:gsLst>
                    <a:gs pos="0">
                      <a:srgbClr val="1A1A1A"/>
                    </a:gs>
                    <a:gs pos="100000">
                      <a:srgbClr val="1A1A1A"/>
                    </a:gs>
                  </a:gsLst>
                  <a:lin ang="5400000" scaled="0"/>
                </a:gradFill>
                <a:effectLst/>
                <a:uLnTx/>
                <a:uFillTx/>
                <a:latin typeface="Segoe UI"/>
                <a:ea typeface="+mn-ea"/>
                <a:cs typeface="Segoe UI" pitchFamily="34" charset="0"/>
              </a:rPr>
              <a:t>Manage your cloud resources the same way everywhere</a:t>
            </a:r>
          </a:p>
        </p:txBody>
      </p:sp>
      <p:sp>
        <p:nvSpPr>
          <p:cNvPr id="66" name="Rectangle 65">
            <a:extLst>
              <a:ext uri="{FF2B5EF4-FFF2-40B4-BE49-F238E27FC236}">
                <a16:creationId xmlns:a16="http://schemas.microsoft.com/office/drawing/2014/main" id="{2B393E80-7EC1-4F37-AA61-CFF337E5A02B}"/>
              </a:ext>
            </a:extLst>
          </p:cNvPr>
          <p:cNvSpPr/>
          <p:nvPr/>
        </p:nvSpPr>
        <p:spPr>
          <a:xfrm>
            <a:off x="12478965" y="4553743"/>
            <a:ext cx="5279068" cy="461665"/>
          </a:xfrm>
          <a:prstGeom prst="rect">
            <a:avLst/>
          </a:prstGeom>
        </p:spPr>
        <p:txBody>
          <a:bodyPr wrap="square">
            <a:spAutoFit/>
          </a:bodyPr>
          <a:lstStyle/>
          <a:p>
            <a:pPr marL="0" marR="0" lvl="0" indent="0" algn="l" defTabSz="914367" rtl="0" eaLnBrk="1" fontAlgn="auto" latinLnBrk="0" hangingPunct="1">
              <a:lnSpc>
                <a:spcPct val="100000"/>
              </a:lnSpc>
              <a:spcBef>
                <a:spcPts val="1800"/>
              </a:spcBef>
              <a:spcAft>
                <a:spcPts val="1000"/>
              </a:spcAft>
              <a:buClrTx/>
              <a:buSzTx/>
              <a:buFontTx/>
              <a:buNone/>
              <a:tabLst/>
              <a:defRPr/>
            </a:pPr>
            <a:r>
              <a:rPr kumimoji="0" lang="en-US" sz="1200" b="0" i="0" u="none" strike="noStrike" kern="0" cap="none" spc="0" normalizeH="0" baseline="0" noProof="0">
                <a:ln>
                  <a:noFill/>
                </a:ln>
                <a:gradFill>
                  <a:gsLst>
                    <a:gs pos="0">
                      <a:srgbClr val="1A1A1A"/>
                    </a:gs>
                    <a:gs pos="100000">
                      <a:srgbClr val="1A1A1A"/>
                    </a:gs>
                  </a:gsLst>
                  <a:lin ang="5400000" scaled="0"/>
                </a:gradFill>
                <a:effectLst/>
                <a:uLnTx/>
                <a:uFillTx/>
                <a:latin typeface="Segoe UI"/>
                <a:ea typeface="+mn-ea"/>
                <a:cs typeface="Segoe UI" pitchFamily="34" charset="0"/>
              </a:rPr>
              <a:t>Get what you need when you need it with true </a:t>
            </a:r>
            <a:br>
              <a:rPr kumimoji="0" lang="en-US" sz="1200" b="0" i="0" u="none" strike="noStrike" kern="0" cap="none" spc="0" normalizeH="0" baseline="0" noProof="0">
                <a:ln>
                  <a:noFill/>
                </a:ln>
                <a:gradFill>
                  <a:gsLst>
                    <a:gs pos="0">
                      <a:srgbClr val="1A1A1A"/>
                    </a:gs>
                    <a:gs pos="100000">
                      <a:srgbClr val="1A1A1A"/>
                    </a:gs>
                  </a:gsLst>
                  <a:lin ang="5400000" scaled="0"/>
                </a:gradFill>
                <a:effectLst/>
                <a:uLnTx/>
                <a:uFillTx/>
                <a:latin typeface="Segoe UI"/>
                <a:ea typeface="+mn-ea"/>
                <a:cs typeface="Segoe UI" pitchFamily="34" charset="0"/>
              </a:rPr>
            </a:br>
            <a:r>
              <a:rPr kumimoji="0" lang="en-US" sz="1200" b="0" i="0" u="none" strike="noStrike" kern="0" cap="none" spc="0" normalizeH="0" baseline="0" noProof="0">
                <a:ln>
                  <a:noFill/>
                </a:ln>
                <a:gradFill>
                  <a:gsLst>
                    <a:gs pos="0">
                      <a:srgbClr val="1A1A1A"/>
                    </a:gs>
                    <a:gs pos="100000">
                      <a:srgbClr val="1A1A1A"/>
                    </a:gs>
                  </a:gsLst>
                  <a:lin ang="5400000" scaled="0"/>
                </a:gradFill>
                <a:effectLst/>
                <a:uLnTx/>
                <a:uFillTx/>
                <a:latin typeface="Segoe UI"/>
                <a:ea typeface="+mn-ea"/>
                <a:cs typeface="Segoe UI" pitchFamily="34" charset="0"/>
              </a:rPr>
              <a:t>cloud services on-premises</a:t>
            </a:r>
          </a:p>
        </p:txBody>
      </p:sp>
      <p:sp>
        <p:nvSpPr>
          <p:cNvPr id="67" name="Rectangle 66">
            <a:extLst>
              <a:ext uri="{FF2B5EF4-FFF2-40B4-BE49-F238E27FC236}">
                <a16:creationId xmlns:a16="http://schemas.microsoft.com/office/drawing/2014/main" id="{96391580-5184-4601-AC12-542854FDE5FF}"/>
              </a:ext>
            </a:extLst>
          </p:cNvPr>
          <p:cNvSpPr/>
          <p:nvPr/>
        </p:nvSpPr>
        <p:spPr>
          <a:xfrm>
            <a:off x="12478965" y="5303442"/>
            <a:ext cx="5279068" cy="461665"/>
          </a:xfrm>
          <a:prstGeom prst="rect">
            <a:avLst/>
          </a:prstGeom>
        </p:spPr>
        <p:txBody>
          <a:bodyPr wrap="square">
            <a:spAutoFit/>
          </a:bodyPr>
          <a:lstStyle/>
          <a:p>
            <a:pPr marL="0" marR="0" lvl="0" indent="0" algn="l" defTabSz="914367" rtl="0" eaLnBrk="1" fontAlgn="auto" latinLnBrk="0" hangingPunct="1">
              <a:lnSpc>
                <a:spcPct val="100000"/>
              </a:lnSpc>
              <a:spcBef>
                <a:spcPts val="1800"/>
              </a:spcBef>
              <a:spcAft>
                <a:spcPts val="1000"/>
              </a:spcAft>
              <a:buClrTx/>
              <a:buSzTx/>
              <a:buFontTx/>
              <a:buNone/>
              <a:tabLst/>
              <a:defRPr/>
            </a:pPr>
            <a:r>
              <a:rPr kumimoji="0" lang="en-US" sz="1200" b="0" i="0" u="none" strike="noStrike" kern="0" cap="none" spc="0" normalizeH="0" baseline="0" noProof="0">
                <a:ln>
                  <a:noFill/>
                </a:ln>
                <a:gradFill>
                  <a:gsLst>
                    <a:gs pos="0">
                      <a:srgbClr val="1A1A1A"/>
                    </a:gs>
                    <a:gs pos="100000">
                      <a:srgbClr val="1A1A1A"/>
                    </a:gs>
                  </a:gsLst>
                  <a:lin ang="5400000" scaled="0"/>
                </a:gradFill>
                <a:effectLst/>
                <a:uLnTx/>
                <a:uFillTx/>
                <a:latin typeface="Segoe UI"/>
                <a:ea typeface="+mn-ea"/>
                <a:cs typeface="Segoe UI" pitchFamily="34" charset="0"/>
              </a:rPr>
              <a:t>Go faster, safely with a cloud inspired infrastructure </a:t>
            </a:r>
            <a:br>
              <a:rPr kumimoji="0" lang="en-US" sz="1200" b="0" i="0" u="none" strike="noStrike" kern="0" cap="none" spc="0" normalizeH="0" baseline="0" noProof="0">
                <a:ln>
                  <a:noFill/>
                </a:ln>
                <a:gradFill>
                  <a:gsLst>
                    <a:gs pos="0">
                      <a:srgbClr val="1A1A1A"/>
                    </a:gs>
                    <a:gs pos="100000">
                      <a:srgbClr val="1A1A1A"/>
                    </a:gs>
                  </a:gsLst>
                  <a:lin ang="5400000" scaled="0"/>
                </a:gradFill>
                <a:effectLst/>
                <a:uLnTx/>
                <a:uFillTx/>
                <a:latin typeface="Segoe UI"/>
                <a:ea typeface="+mn-ea"/>
                <a:cs typeface="Segoe UI" pitchFamily="34" charset="0"/>
              </a:rPr>
            </a:br>
            <a:r>
              <a:rPr kumimoji="0" lang="en-US" sz="1200" b="0" i="0" u="none" strike="noStrike" kern="0" cap="none" spc="0" normalizeH="0" baseline="0" noProof="0">
                <a:ln>
                  <a:noFill/>
                </a:ln>
                <a:gradFill>
                  <a:gsLst>
                    <a:gs pos="0">
                      <a:srgbClr val="1A1A1A"/>
                    </a:gs>
                    <a:gs pos="100000">
                      <a:srgbClr val="1A1A1A"/>
                    </a:gs>
                  </a:gsLst>
                  <a:lin ang="5400000" scaled="0"/>
                </a:gradFill>
                <a:effectLst/>
                <a:uLnTx/>
                <a:uFillTx/>
                <a:latin typeface="Segoe UI"/>
                <a:ea typeface="+mn-ea"/>
                <a:cs typeface="Segoe UI" pitchFamily="34" charset="0"/>
              </a:rPr>
              <a:t>via integrated systems</a:t>
            </a:r>
          </a:p>
        </p:txBody>
      </p:sp>
      <p:cxnSp>
        <p:nvCxnSpPr>
          <p:cNvPr id="68" name="Straight Connector 67">
            <a:extLst>
              <a:ext uri="{FF2B5EF4-FFF2-40B4-BE49-F238E27FC236}">
                <a16:creationId xmlns:a16="http://schemas.microsoft.com/office/drawing/2014/main" id="{3342E957-D382-4BBC-ABB7-8DEB4CD78951}"/>
              </a:ext>
            </a:extLst>
          </p:cNvPr>
          <p:cNvCxnSpPr>
            <a:cxnSpLocks/>
          </p:cNvCxnSpPr>
          <p:nvPr/>
        </p:nvCxnSpPr>
        <p:spPr>
          <a:xfrm>
            <a:off x="12559691" y="3462554"/>
            <a:ext cx="818896" cy="0"/>
          </a:xfrm>
          <a:prstGeom prst="line">
            <a:avLst/>
          </a:prstGeom>
          <a:ln w="15875" cap="rnd">
            <a:solidFill>
              <a:schemeClr val="accent3"/>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47D6B380-101B-4B7B-8E0D-B6AB685AE98F}"/>
              </a:ext>
            </a:extLst>
          </p:cNvPr>
          <p:cNvCxnSpPr>
            <a:cxnSpLocks/>
          </p:cNvCxnSpPr>
          <p:nvPr/>
        </p:nvCxnSpPr>
        <p:spPr>
          <a:xfrm>
            <a:off x="12559691" y="4167193"/>
            <a:ext cx="818896" cy="0"/>
          </a:xfrm>
          <a:prstGeom prst="line">
            <a:avLst/>
          </a:prstGeom>
          <a:ln w="15875" cap="rnd">
            <a:solidFill>
              <a:schemeClr val="accent3"/>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C1901952-59FD-4CAE-AA60-92441FDC463D}"/>
              </a:ext>
            </a:extLst>
          </p:cNvPr>
          <p:cNvCxnSpPr>
            <a:cxnSpLocks/>
          </p:cNvCxnSpPr>
          <p:nvPr/>
        </p:nvCxnSpPr>
        <p:spPr>
          <a:xfrm>
            <a:off x="12559691" y="5031241"/>
            <a:ext cx="818896" cy="0"/>
          </a:xfrm>
          <a:prstGeom prst="line">
            <a:avLst/>
          </a:prstGeom>
          <a:ln w="15875" cap="rnd">
            <a:solidFill>
              <a:schemeClr val="accent3"/>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8B90FCBE-5E23-4E9F-9407-5807E714F738}"/>
              </a:ext>
            </a:extLst>
          </p:cNvPr>
          <p:cNvCxnSpPr>
            <a:cxnSpLocks/>
          </p:cNvCxnSpPr>
          <p:nvPr/>
        </p:nvCxnSpPr>
        <p:spPr>
          <a:xfrm>
            <a:off x="12559691" y="5809041"/>
            <a:ext cx="818896" cy="0"/>
          </a:xfrm>
          <a:prstGeom prst="line">
            <a:avLst/>
          </a:prstGeom>
          <a:ln w="15875" cap="rnd">
            <a:solidFill>
              <a:schemeClr val="accent3"/>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139325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1800"/>
                                        <p:tgtEl>
                                          <p:spTgt spid="2"/>
                                        </p:tgtEl>
                                      </p:cBhvr>
                                    </p:animEffect>
                                  </p:childTnLst>
                                </p:cTn>
                              </p:par>
                              <p:par>
                                <p:cTn id="8" presetID="10" presetClass="entr" presetSubtype="0" fill="hold" grpId="0" nodeType="withEffect">
                                  <p:stCondLst>
                                    <p:cond delay="400"/>
                                  </p:stCondLst>
                                  <p:childTnLst>
                                    <p:set>
                                      <p:cBhvr>
                                        <p:cTn id="9" dur="1" fill="hold">
                                          <p:stCondLst>
                                            <p:cond delay="0"/>
                                          </p:stCondLst>
                                        </p:cTn>
                                        <p:tgtEl>
                                          <p:spTgt spid="287"/>
                                        </p:tgtEl>
                                        <p:attrNameLst>
                                          <p:attrName>style.visibility</p:attrName>
                                        </p:attrNameLst>
                                      </p:cBhvr>
                                      <p:to>
                                        <p:strVal val="visible"/>
                                      </p:to>
                                    </p:set>
                                    <p:animEffect transition="in" filter="fade">
                                      <p:cBhvr>
                                        <p:cTn id="10" dur="500"/>
                                        <p:tgtEl>
                                          <p:spTgt spid="287"/>
                                        </p:tgtEl>
                                      </p:cBhvr>
                                    </p:animEffect>
                                  </p:childTnLst>
                                </p:cTn>
                              </p:par>
                              <p:par>
                                <p:cTn id="11" presetID="10" presetClass="entr" presetSubtype="0" fill="hold" grpId="0" nodeType="withEffect">
                                  <p:stCondLst>
                                    <p:cond delay="600"/>
                                  </p:stCondLst>
                                  <p:childTnLst>
                                    <p:set>
                                      <p:cBhvr>
                                        <p:cTn id="12" dur="1" fill="hold">
                                          <p:stCondLst>
                                            <p:cond delay="0"/>
                                          </p:stCondLst>
                                        </p:cTn>
                                        <p:tgtEl>
                                          <p:spTgt spid="285"/>
                                        </p:tgtEl>
                                        <p:attrNameLst>
                                          <p:attrName>style.visibility</p:attrName>
                                        </p:attrNameLst>
                                      </p:cBhvr>
                                      <p:to>
                                        <p:strVal val="visible"/>
                                      </p:to>
                                    </p:set>
                                    <p:animEffect transition="in" filter="fade">
                                      <p:cBhvr>
                                        <p:cTn id="13" dur="500"/>
                                        <p:tgtEl>
                                          <p:spTgt spid="285"/>
                                        </p:tgtEl>
                                      </p:cBhvr>
                                    </p:animEffect>
                                  </p:childTnLst>
                                </p:cTn>
                              </p:par>
                              <p:par>
                                <p:cTn id="14" presetID="10" presetClass="entr" presetSubtype="0" fill="hold" grpId="0" nodeType="withEffect">
                                  <p:stCondLst>
                                    <p:cond delay="800"/>
                                  </p:stCondLst>
                                  <p:childTnLst>
                                    <p:set>
                                      <p:cBhvr>
                                        <p:cTn id="15" dur="1" fill="hold">
                                          <p:stCondLst>
                                            <p:cond delay="0"/>
                                          </p:stCondLst>
                                        </p:cTn>
                                        <p:tgtEl>
                                          <p:spTgt spid="286"/>
                                        </p:tgtEl>
                                        <p:attrNameLst>
                                          <p:attrName>style.visibility</p:attrName>
                                        </p:attrNameLst>
                                      </p:cBhvr>
                                      <p:to>
                                        <p:strVal val="visible"/>
                                      </p:to>
                                    </p:set>
                                    <p:animEffect transition="in" filter="fade">
                                      <p:cBhvr>
                                        <p:cTn id="16" dur="500"/>
                                        <p:tgtEl>
                                          <p:spTgt spid="286"/>
                                        </p:tgtEl>
                                      </p:cBhvr>
                                    </p:animEffect>
                                  </p:childTnLst>
                                </p:cTn>
                              </p:par>
                              <p:par>
                                <p:cTn id="17" presetID="10" presetClass="entr" presetSubtype="0" fill="hold" grpId="0" nodeType="withEffect">
                                  <p:stCondLst>
                                    <p:cond delay="900"/>
                                  </p:stCondLst>
                                  <p:childTnLst>
                                    <p:set>
                                      <p:cBhvr>
                                        <p:cTn id="18" dur="1" fill="hold">
                                          <p:stCondLst>
                                            <p:cond delay="0"/>
                                          </p:stCondLst>
                                        </p:cTn>
                                        <p:tgtEl>
                                          <p:spTgt spid="283"/>
                                        </p:tgtEl>
                                        <p:attrNameLst>
                                          <p:attrName>style.visibility</p:attrName>
                                        </p:attrNameLst>
                                      </p:cBhvr>
                                      <p:to>
                                        <p:strVal val="visible"/>
                                      </p:to>
                                    </p:set>
                                    <p:animEffect transition="in" filter="fade">
                                      <p:cBhvr>
                                        <p:cTn id="19" dur="500"/>
                                        <p:tgtEl>
                                          <p:spTgt spid="283"/>
                                        </p:tgtEl>
                                      </p:cBhvr>
                                    </p:animEffect>
                                  </p:childTnLst>
                                </p:cTn>
                              </p:par>
                              <p:par>
                                <p:cTn id="20" presetID="10" presetClass="entr" presetSubtype="0" fill="hold" grpId="0" nodeType="withEffect">
                                  <p:stCondLst>
                                    <p:cond delay="1100"/>
                                  </p:stCondLst>
                                  <p:childTnLst>
                                    <p:set>
                                      <p:cBhvr>
                                        <p:cTn id="21" dur="1" fill="hold">
                                          <p:stCondLst>
                                            <p:cond delay="0"/>
                                          </p:stCondLst>
                                        </p:cTn>
                                        <p:tgtEl>
                                          <p:spTgt spid="284"/>
                                        </p:tgtEl>
                                        <p:attrNameLst>
                                          <p:attrName>style.visibility</p:attrName>
                                        </p:attrNameLst>
                                      </p:cBhvr>
                                      <p:to>
                                        <p:strVal val="visible"/>
                                      </p:to>
                                    </p:set>
                                    <p:animEffect transition="in" filter="fade">
                                      <p:cBhvr>
                                        <p:cTn id="22" dur="500"/>
                                        <p:tgtEl>
                                          <p:spTgt spid="2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83" grpId="0" animBg="1"/>
      <p:bldP spid="284" grpId="0" animBg="1"/>
      <p:bldP spid="285" grpId="0" animBg="1"/>
      <p:bldP spid="286" grpId="0" animBg="1"/>
      <p:bldP spid="287"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89E9FDA-AC44-405A-934D-4C0E6309893C}"/>
              </a:ext>
            </a:extLst>
          </p:cNvPr>
          <p:cNvSpPr txBox="1"/>
          <p:nvPr/>
        </p:nvSpPr>
        <p:spPr>
          <a:xfrm>
            <a:off x="1152751" y="3062696"/>
            <a:ext cx="3879267" cy="369332"/>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a:ln>
                  <a:noFill/>
                </a:ln>
                <a:gradFill>
                  <a:gsLst>
                    <a:gs pos="41204">
                      <a:srgbClr val="1A1A1A"/>
                    </a:gs>
                    <a:gs pos="59000">
                      <a:srgbClr val="1A1A1A"/>
                    </a:gs>
                  </a:gsLst>
                  <a:lin ang="5400000" scaled="1"/>
                </a:gradFill>
                <a:effectLst/>
                <a:uLnTx/>
                <a:uFillTx/>
                <a:latin typeface="Segoe UI"/>
                <a:ea typeface="+mn-ea"/>
                <a:cs typeface="Segoe UI" pitchFamily="34" charset="0"/>
              </a:rPr>
              <a:t>Event Hubs on Azure Stack​</a:t>
            </a:r>
          </a:p>
        </p:txBody>
      </p:sp>
      <p:sp>
        <p:nvSpPr>
          <p:cNvPr id="4" name="TextBox 3">
            <a:extLst>
              <a:ext uri="{FF2B5EF4-FFF2-40B4-BE49-F238E27FC236}">
                <a16:creationId xmlns:a16="http://schemas.microsoft.com/office/drawing/2014/main" id="{92D9ECDA-E736-4F03-96C8-9A83A98FC832}"/>
              </a:ext>
            </a:extLst>
          </p:cNvPr>
          <p:cNvSpPr txBox="1"/>
          <p:nvPr/>
        </p:nvSpPr>
        <p:spPr>
          <a:xfrm>
            <a:off x="6687506" y="3062696"/>
            <a:ext cx="3407984" cy="369332"/>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a:ln>
                  <a:noFill/>
                </a:ln>
                <a:gradFill>
                  <a:gsLst>
                    <a:gs pos="41204">
                      <a:srgbClr val="1A1A1A"/>
                    </a:gs>
                    <a:gs pos="59000">
                      <a:srgbClr val="1A1A1A"/>
                    </a:gs>
                  </a:gsLst>
                  <a:lin ang="5400000" scaled="1"/>
                </a:gradFill>
                <a:effectLst/>
                <a:uLnTx/>
                <a:uFillTx/>
                <a:latin typeface="Segoe UI"/>
                <a:ea typeface="+mn-ea"/>
                <a:cs typeface="Segoe UI" pitchFamily="34" charset="0"/>
              </a:rPr>
              <a:t>IoT Hub on Azure Stack​</a:t>
            </a:r>
          </a:p>
        </p:txBody>
      </p:sp>
      <p:sp>
        <p:nvSpPr>
          <p:cNvPr id="5" name="Rectangle 4">
            <a:extLst>
              <a:ext uri="{FF2B5EF4-FFF2-40B4-BE49-F238E27FC236}">
                <a16:creationId xmlns:a16="http://schemas.microsoft.com/office/drawing/2014/main" id="{F25C97E9-DD3E-4C84-BE41-D0B2454E7057}"/>
              </a:ext>
            </a:extLst>
          </p:cNvPr>
          <p:cNvSpPr/>
          <p:nvPr/>
        </p:nvSpPr>
        <p:spPr>
          <a:xfrm>
            <a:off x="1152750" y="3671777"/>
            <a:ext cx="5283202" cy="1661993"/>
          </a:xfrm>
          <a:prstGeom prst="rect">
            <a:avLst/>
          </a:prstGeom>
        </p:spPr>
        <p:txBody>
          <a:bodyPr wrap="square" lIns="0">
            <a:spAutoFit/>
          </a:bodyPr>
          <a:lstStyle/>
          <a:p>
            <a:pPr marL="0" marR="0" lvl="0" indent="0" algn="l" defTabSz="914367" rtl="0" eaLnBrk="1" fontAlgn="base" latinLnBrk="0" hangingPunct="1">
              <a:lnSpc>
                <a:spcPct val="90000"/>
              </a:lnSpc>
              <a:spcBef>
                <a:spcPts val="0"/>
              </a:spcBef>
              <a:spcAft>
                <a:spcPts val="1200"/>
              </a:spcAft>
              <a:buClrTx/>
              <a:buSzTx/>
              <a:buFontTx/>
              <a:buNone/>
              <a:tabLst/>
              <a:defRPr/>
            </a:pPr>
            <a:r>
              <a:rPr kumimoji="0" lang="en-US" sz="1600" b="0" i="0" u="none" strike="noStrike" kern="0" cap="none" spc="0" normalizeH="0" baseline="0" noProof="0" dirty="0">
                <a:ln>
                  <a:noFill/>
                </a:ln>
                <a:gradFill>
                  <a:gsLst>
                    <a:gs pos="41204">
                      <a:srgbClr val="1A1A1A"/>
                    </a:gs>
                    <a:gs pos="59000">
                      <a:srgbClr val="1A1A1A"/>
                    </a:gs>
                  </a:gsLst>
                  <a:lin ang="5400000" scaled="1"/>
                </a:gradFill>
                <a:effectLst/>
                <a:uLnTx/>
                <a:uFillTx/>
                <a:latin typeface="Segoe UI"/>
                <a:ea typeface="+mn-ea"/>
                <a:cs typeface="Segoe UI" pitchFamily="34" charset="0"/>
              </a:rPr>
              <a:t>Build stream processing solutions on-premises​</a:t>
            </a:r>
          </a:p>
          <a:p>
            <a:pPr marL="0" marR="0" lvl="0" indent="0" algn="l" defTabSz="914367" rtl="0" eaLnBrk="1" fontAlgn="base" latinLnBrk="0" hangingPunct="1">
              <a:lnSpc>
                <a:spcPct val="90000"/>
              </a:lnSpc>
              <a:spcBef>
                <a:spcPts val="0"/>
              </a:spcBef>
              <a:spcAft>
                <a:spcPts val="1200"/>
              </a:spcAft>
              <a:buClrTx/>
              <a:buSzTx/>
              <a:buFontTx/>
              <a:buNone/>
              <a:tabLst/>
              <a:defRPr/>
            </a:pPr>
            <a:r>
              <a:rPr kumimoji="0" lang="en-US" sz="1600" b="0" i="0" u="none" strike="noStrike" kern="0" cap="none" spc="0" normalizeH="0" baseline="0" noProof="0" dirty="0">
                <a:ln>
                  <a:noFill/>
                </a:ln>
                <a:gradFill>
                  <a:gsLst>
                    <a:gs pos="41204">
                      <a:srgbClr val="1A1A1A"/>
                    </a:gs>
                    <a:gs pos="59000">
                      <a:srgbClr val="1A1A1A"/>
                    </a:gs>
                  </a:gsLst>
                  <a:lin ang="5400000" scaled="1"/>
                </a:gradFill>
                <a:effectLst/>
                <a:uLnTx/>
                <a:uFillTx/>
                <a:latin typeface="Segoe UI"/>
                <a:ea typeface="+mn-ea"/>
                <a:cs typeface="Segoe UI" pitchFamily="34" charset="0"/>
              </a:rPr>
              <a:t>Deploy event-driven solutions on-premises​</a:t>
            </a:r>
          </a:p>
          <a:p>
            <a:pPr marL="0" marR="0" lvl="0" indent="0" algn="l" defTabSz="914367" rtl="0" eaLnBrk="1" fontAlgn="base" latinLnBrk="0" hangingPunct="1">
              <a:lnSpc>
                <a:spcPct val="90000"/>
              </a:lnSpc>
              <a:spcBef>
                <a:spcPts val="0"/>
              </a:spcBef>
              <a:spcAft>
                <a:spcPts val="1200"/>
              </a:spcAft>
              <a:buClrTx/>
              <a:buSzTx/>
              <a:buFontTx/>
              <a:buNone/>
              <a:tabLst/>
              <a:defRPr/>
            </a:pPr>
            <a:r>
              <a:rPr kumimoji="0" lang="en-US" sz="1600" b="0" i="0" u="none" strike="noStrike" kern="0" cap="none" spc="0" normalizeH="0" baseline="0" noProof="0" dirty="0">
                <a:ln>
                  <a:noFill/>
                </a:ln>
                <a:gradFill>
                  <a:gsLst>
                    <a:gs pos="41204">
                      <a:srgbClr val="1A1A1A"/>
                    </a:gs>
                    <a:gs pos="59000">
                      <a:srgbClr val="1A1A1A"/>
                    </a:gs>
                  </a:gsLst>
                  <a:lin ang="5400000" scaled="1"/>
                </a:gradFill>
                <a:effectLst/>
                <a:uLnTx/>
                <a:uFillTx/>
                <a:latin typeface="Segoe UI"/>
                <a:ea typeface="+mn-ea"/>
                <a:cs typeface="Segoe UI" pitchFamily="34" charset="0"/>
              </a:rPr>
              <a:t>Easily tier data across clouds​</a:t>
            </a:r>
          </a:p>
          <a:p>
            <a:pPr marL="0" marR="0" lvl="0" indent="0" algn="l" defTabSz="914367" rtl="0" eaLnBrk="1" fontAlgn="base" latinLnBrk="0" hangingPunct="1">
              <a:lnSpc>
                <a:spcPct val="90000"/>
              </a:lnSpc>
              <a:spcBef>
                <a:spcPts val="0"/>
              </a:spcBef>
              <a:spcAft>
                <a:spcPts val="1200"/>
              </a:spcAft>
              <a:buClrTx/>
              <a:buSzTx/>
              <a:buFontTx/>
              <a:buNone/>
              <a:tabLst/>
              <a:defRPr/>
            </a:pPr>
            <a:r>
              <a:rPr kumimoji="0" lang="en-US" sz="1600" b="0" i="0" u="none" strike="noStrike" kern="0" cap="none" spc="0" normalizeH="0" baseline="0" noProof="0" dirty="0">
                <a:ln>
                  <a:noFill/>
                </a:ln>
                <a:gradFill>
                  <a:gsLst>
                    <a:gs pos="41204">
                      <a:srgbClr val="1A1A1A"/>
                    </a:gs>
                    <a:gs pos="59000">
                      <a:srgbClr val="1A1A1A"/>
                    </a:gs>
                  </a:gsLst>
                  <a:lin ang="5400000" scaled="1"/>
                </a:gradFill>
                <a:effectLst/>
                <a:uLnTx/>
                <a:uFillTx/>
                <a:latin typeface="Segoe UI"/>
                <a:ea typeface="+mn-ea"/>
                <a:cs typeface="Segoe UI" pitchFamily="34" charset="0"/>
              </a:rPr>
              <a:t>Have one operating model on Azure Stack </a:t>
            </a:r>
            <a:br>
              <a:rPr kumimoji="0" lang="en-US" sz="1600" b="0" i="0" u="none" strike="noStrike" kern="0" cap="none" spc="0" normalizeH="0" baseline="0" noProof="0" dirty="0">
                <a:ln>
                  <a:noFill/>
                </a:ln>
                <a:gradFill>
                  <a:gsLst>
                    <a:gs pos="41204">
                      <a:srgbClr val="1A1A1A"/>
                    </a:gs>
                    <a:gs pos="59000">
                      <a:srgbClr val="1A1A1A"/>
                    </a:gs>
                  </a:gsLst>
                  <a:lin ang="5400000" scaled="1"/>
                </a:gradFill>
                <a:effectLst/>
                <a:uLnTx/>
                <a:uFillTx/>
                <a:latin typeface="Segoe UI"/>
                <a:ea typeface="+mn-ea"/>
                <a:cs typeface="Segoe UI" pitchFamily="34" charset="0"/>
              </a:rPr>
            </a:br>
            <a:r>
              <a:rPr kumimoji="0" lang="en-US" sz="1600" b="0" i="0" u="none" strike="noStrike" kern="0" cap="none" spc="0" normalizeH="0" baseline="0" noProof="0" dirty="0">
                <a:ln>
                  <a:noFill/>
                </a:ln>
                <a:gradFill>
                  <a:gsLst>
                    <a:gs pos="41204">
                      <a:srgbClr val="1A1A1A"/>
                    </a:gs>
                    <a:gs pos="59000">
                      <a:srgbClr val="1A1A1A"/>
                    </a:gs>
                  </a:gsLst>
                  <a:lin ang="5400000" scaled="1"/>
                </a:gradFill>
                <a:effectLst/>
                <a:uLnTx/>
                <a:uFillTx/>
                <a:latin typeface="Segoe UI"/>
                <a:ea typeface="+mn-ea"/>
                <a:cs typeface="Segoe UI" pitchFamily="34" charset="0"/>
              </a:rPr>
              <a:t>and on Azure​</a:t>
            </a:r>
          </a:p>
        </p:txBody>
      </p:sp>
      <p:sp>
        <p:nvSpPr>
          <p:cNvPr id="6" name="Rectangle 5">
            <a:extLst>
              <a:ext uri="{FF2B5EF4-FFF2-40B4-BE49-F238E27FC236}">
                <a16:creationId xmlns:a16="http://schemas.microsoft.com/office/drawing/2014/main" id="{5172EC95-B603-474F-A575-26C1E9EA5A97}"/>
              </a:ext>
            </a:extLst>
          </p:cNvPr>
          <p:cNvSpPr/>
          <p:nvPr/>
        </p:nvSpPr>
        <p:spPr>
          <a:xfrm>
            <a:off x="6687506" y="3671777"/>
            <a:ext cx="4975857" cy="2259080"/>
          </a:xfrm>
          <a:prstGeom prst="rect">
            <a:avLst/>
          </a:prstGeom>
        </p:spPr>
        <p:txBody>
          <a:bodyPr wrap="square" lIns="0">
            <a:spAutoFit/>
          </a:bodyPr>
          <a:lstStyle/>
          <a:p>
            <a:pPr marL="0" marR="0" lvl="0" indent="0" algn="l" defTabSz="914367" rtl="0" eaLnBrk="1" fontAlgn="base" latinLnBrk="0" hangingPunct="1">
              <a:lnSpc>
                <a:spcPct val="90000"/>
              </a:lnSpc>
              <a:spcBef>
                <a:spcPts val="0"/>
              </a:spcBef>
              <a:spcAft>
                <a:spcPts val="1200"/>
              </a:spcAft>
              <a:buClrTx/>
              <a:buSzTx/>
              <a:buFontTx/>
              <a:buNone/>
              <a:tabLst/>
              <a:defRPr/>
            </a:pPr>
            <a:r>
              <a:rPr kumimoji="0" lang="en-US" sz="1600" b="0" i="0" u="none" strike="noStrike" kern="0" cap="none" spc="0" normalizeH="0" baseline="0" noProof="0" dirty="0">
                <a:ln>
                  <a:noFill/>
                </a:ln>
                <a:gradFill>
                  <a:gsLst>
                    <a:gs pos="41204">
                      <a:srgbClr val="1A1A1A"/>
                    </a:gs>
                    <a:gs pos="59000">
                      <a:srgbClr val="1A1A1A"/>
                    </a:gs>
                  </a:gsLst>
                  <a:lin ang="5400000" scaled="1"/>
                </a:gradFill>
                <a:effectLst/>
                <a:uLnTx/>
                <a:uFillTx/>
                <a:latin typeface="Segoe UI"/>
                <a:ea typeface="+mn-ea"/>
                <a:cs typeface="Segoe UI" pitchFamily="34" charset="0"/>
              </a:rPr>
              <a:t>Establish bi-directional communication with your </a:t>
            </a:r>
            <a:br>
              <a:rPr kumimoji="0" lang="en-US" sz="1600" b="0" i="0" u="none" strike="noStrike" kern="0" cap="none" spc="0" normalizeH="0" baseline="0" noProof="0" dirty="0">
                <a:ln>
                  <a:noFill/>
                </a:ln>
                <a:gradFill>
                  <a:gsLst>
                    <a:gs pos="41204">
                      <a:srgbClr val="1A1A1A"/>
                    </a:gs>
                    <a:gs pos="59000">
                      <a:srgbClr val="1A1A1A"/>
                    </a:gs>
                  </a:gsLst>
                  <a:lin ang="5400000" scaled="1"/>
                </a:gradFill>
                <a:effectLst/>
                <a:uLnTx/>
                <a:uFillTx/>
                <a:latin typeface="Segoe UI"/>
                <a:ea typeface="+mn-ea"/>
                <a:cs typeface="Segoe UI" pitchFamily="34" charset="0"/>
              </a:rPr>
            </a:br>
            <a:r>
              <a:rPr kumimoji="0" lang="en-US" sz="1600" b="0" i="0" u="none" strike="noStrike" kern="0" cap="none" spc="0" normalizeH="0" baseline="0" noProof="0" dirty="0">
                <a:ln>
                  <a:noFill/>
                </a:ln>
                <a:gradFill>
                  <a:gsLst>
                    <a:gs pos="41204">
                      <a:srgbClr val="1A1A1A"/>
                    </a:gs>
                    <a:gs pos="59000">
                      <a:srgbClr val="1A1A1A"/>
                    </a:gs>
                  </a:gsLst>
                  <a:lin ang="5400000" scaled="1"/>
                </a:gradFill>
                <a:effectLst/>
                <a:uLnTx/>
                <a:uFillTx/>
                <a:latin typeface="Segoe UI"/>
                <a:ea typeface="+mn-ea"/>
                <a:cs typeface="Segoe UI" pitchFamily="34" charset="0"/>
              </a:rPr>
              <a:t>IoT devices on-premises</a:t>
            </a:r>
          </a:p>
          <a:p>
            <a:pPr marL="0" marR="0" lvl="0" indent="0" algn="l" defTabSz="914367" rtl="0" eaLnBrk="1" fontAlgn="base" latinLnBrk="0" hangingPunct="1">
              <a:lnSpc>
                <a:spcPct val="90000"/>
              </a:lnSpc>
              <a:spcBef>
                <a:spcPts val="0"/>
              </a:spcBef>
              <a:spcAft>
                <a:spcPts val="1200"/>
              </a:spcAft>
              <a:buClrTx/>
              <a:buSzTx/>
              <a:buFontTx/>
              <a:buNone/>
              <a:tabLst/>
              <a:defRPr/>
            </a:pPr>
            <a:r>
              <a:rPr kumimoji="0" lang="en-US" sz="1600" b="0" i="0" u="none" strike="noStrike" kern="0" cap="none" spc="0" normalizeH="0" baseline="0" noProof="0" dirty="0">
                <a:ln>
                  <a:noFill/>
                </a:ln>
                <a:gradFill>
                  <a:gsLst>
                    <a:gs pos="41204">
                      <a:srgbClr val="1A1A1A"/>
                    </a:gs>
                    <a:gs pos="59000">
                      <a:srgbClr val="1A1A1A"/>
                    </a:gs>
                  </a:gsLst>
                  <a:lin ang="5400000" scaled="1"/>
                </a:gradFill>
                <a:effectLst/>
                <a:uLnTx/>
                <a:uFillTx/>
                <a:latin typeface="Segoe UI"/>
                <a:ea typeface="+mn-ea"/>
                <a:cs typeface="Segoe UI" pitchFamily="34" charset="0"/>
              </a:rPr>
              <a:t>Enhance security with per device authentication</a:t>
            </a:r>
          </a:p>
          <a:p>
            <a:pPr marL="0" marR="0" lvl="0" indent="0" algn="l" defTabSz="914367" rtl="0" eaLnBrk="1" fontAlgn="base" latinLnBrk="0" hangingPunct="1">
              <a:lnSpc>
                <a:spcPct val="90000"/>
              </a:lnSpc>
              <a:spcBef>
                <a:spcPts val="0"/>
              </a:spcBef>
              <a:spcAft>
                <a:spcPts val="1200"/>
              </a:spcAft>
              <a:buClrTx/>
              <a:buSzTx/>
              <a:buFontTx/>
              <a:buNone/>
              <a:tabLst/>
              <a:defRPr/>
            </a:pPr>
            <a:r>
              <a:rPr kumimoji="0" lang="en-US" sz="1600" b="0" i="0" u="none" strike="noStrike" kern="0" cap="none" spc="0" normalizeH="0" baseline="0" noProof="0" dirty="0">
                <a:ln>
                  <a:noFill/>
                </a:ln>
                <a:gradFill>
                  <a:gsLst>
                    <a:gs pos="41204">
                      <a:srgbClr val="1A1A1A"/>
                    </a:gs>
                    <a:gs pos="59000">
                      <a:srgbClr val="1A1A1A"/>
                    </a:gs>
                  </a:gsLst>
                  <a:lin ang="5400000" scaled="1"/>
                </a:gradFill>
                <a:effectLst/>
                <a:uLnTx/>
                <a:uFillTx/>
                <a:latin typeface="Segoe UI"/>
                <a:ea typeface="+mn-ea"/>
                <a:cs typeface="Segoe UI" pitchFamily="34" charset="0"/>
              </a:rPr>
              <a:t>Provision devices at scale w/IoT Hub Device Provisioning Service</a:t>
            </a:r>
          </a:p>
          <a:p>
            <a:pPr marL="0" marR="0" lvl="0" indent="0" algn="l" defTabSz="914367" rtl="0" eaLnBrk="1" fontAlgn="base" latinLnBrk="0" hangingPunct="1">
              <a:lnSpc>
                <a:spcPct val="90000"/>
              </a:lnSpc>
              <a:spcBef>
                <a:spcPts val="0"/>
              </a:spcBef>
              <a:spcAft>
                <a:spcPts val="1200"/>
              </a:spcAft>
              <a:buClrTx/>
              <a:buSzTx/>
              <a:buFontTx/>
              <a:buNone/>
              <a:tabLst/>
              <a:defRPr/>
            </a:pPr>
            <a:r>
              <a:rPr kumimoji="0" lang="en-US" sz="1600" b="0" i="0" u="none" strike="noStrike" kern="0" cap="none" spc="0" normalizeH="0" baseline="0" noProof="0" dirty="0">
                <a:ln>
                  <a:noFill/>
                </a:ln>
                <a:gradFill>
                  <a:gsLst>
                    <a:gs pos="41204">
                      <a:srgbClr val="1A1A1A"/>
                    </a:gs>
                    <a:gs pos="59000">
                      <a:srgbClr val="1A1A1A"/>
                    </a:gs>
                  </a:gsLst>
                  <a:lin ang="5400000" scaled="1"/>
                </a:gradFill>
                <a:effectLst/>
                <a:uLnTx/>
                <a:uFillTx/>
                <a:latin typeface="Segoe UI"/>
                <a:ea typeface="+mn-ea"/>
                <a:cs typeface="Segoe UI" pitchFamily="34" charset="0"/>
              </a:rPr>
              <a:t>Manage devices at scale with device management</a:t>
            </a:r>
          </a:p>
          <a:p>
            <a:pPr marL="0" marR="0" lvl="0" indent="0" algn="l" defTabSz="914367" rtl="0" eaLnBrk="1" fontAlgn="base" latinLnBrk="0" hangingPunct="1">
              <a:lnSpc>
                <a:spcPct val="90000"/>
              </a:lnSpc>
              <a:spcBef>
                <a:spcPts val="0"/>
              </a:spcBef>
              <a:spcAft>
                <a:spcPts val="1200"/>
              </a:spcAft>
              <a:buClrTx/>
              <a:buSzTx/>
              <a:buFontTx/>
              <a:buNone/>
              <a:tabLst/>
              <a:defRPr/>
            </a:pPr>
            <a:r>
              <a:rPr kumimoji="0" lang="en-US" sz="1600" b="0" i="0" u="none" strike="noStrike" kern="0" cap="none" spc="0" normalizeH="0" baseline="0" noProof="0" dirty="0">
                <a:ln>
                  <a:noFill/>
                </a:ln>
                <a:gradFill>
                  <a:gsLst>
                    <a:gs pos="41204">
                      <a:srgbClr val="1A1A1A"/>
                    </a:gs>
                    <a:gs pos="59000">
                      <a:srgbClr val="1A1A1A"/>
                    </a:gs>
                  </a:gsLst>
                  <a:lin ang="5400000" scaled="1"/>
                </a:gradFill>
                <a:effectLst/>
                <a:uLnTx/>
                <a:uFillTx/>
                <a:latin typeface="Segoe UI"/>
                <a:ea typeface="+mn-ea"/>
                <a:cs typeface="Segoe UI" pitchFamily="34" charset="0"/>
              </a:rPr>
              <a:t>Multi-language and open source SDKs</a:t>
            </a:r>
          </a:p>
        </p:txBody>
      </p:sp>
      <p:pic>
        <p:nvPicPr>
          <p:cNvPr id="7" name="Picture 6" descr="A picture containing object&#10;&#10;Description generated with high confidence">
            <a:extLst>
              <a:ext uri="{FF2B5EF4-FFF2-40B4-BE49-F238E27FC236}">
                <a16:creationId xmlns:a16="http://schemas.microsoft.com/office/drawing/2014/main" id="{4ADDD0EB-7510-4231-80A5-D0EC5E2A43E0}"/>
              </a:ext>
            </a:extLst>
          </p:cNvPr>
          <p:cNvPicPr>
            <a:picLocks noChangeAspect="1"/>
          </p:cNvPicPr>
          <p:nvPr/>
        </p:nvPicPr>
        <p:blipFill>
          <a:blip r:embed="rId2"/>
          <a:stretch>
            <a:fillRect/>
          </a:stretch>
        </p:blipFill>
        <p:spPr>
          <a:xfrm>
            <a:off x="7758859" y="1250952"/>
            <a:ext cx="1265279" cy="1265279"/>
          </a:xfrm>
          <a:prstGeom prst="rect">
            <a:avLst/>
          </a:prstGeom>
        </p:spPr>
      </p:pic>
      <p:pic>
        <p:nvPicPr>
          <p:cNvPr id="11" name="Picture 10">
            <a:extLst>
              <a:ext uri="{FF2B5EF4-FFF2-40B4-BE49-F238E27FC236}">
                <a16:creationId xmlns:a16="http://schemas.microsoft.com/office/drawing/2014/main" id="{6B28FA5A-21A8-409A-92CE-A5C04434E981}"/>
              </a:ext>
            </a:extLst>
          </p:cNvPr>
          <p:cNvPicPr>
            <a:picLocks noChangeAspect="1"/>
          </p:cNvPicPr>
          <p:nvPr/>
        </p:nvPicPr>
        <p:blipFill>
          <a:blip r:embed="rId3"/>
          <a:stretch>
            <a:fillRect/>
          </a:stretch>
        </p:blipFill>
        <p:spPr>
          <a:xfrm>
            <a:off x="2475181" y="1250952"/>
            <a:ext cx="1234407" cy="1265279"/>
          </a:xfrm>
          <a:prstGeom prst="rect">
            <a:avLst/>
          </a:prstGeom>
        </p:spPr>
      </p:pic>
    </p:spTree>
    <p:extLst>
      <p:ext uri="{BB962C8B-B14F-4D97-AF65-F5344CB8AC3E}">
        <p14:creationId xmlns:p14="http://schemas.microsoft.com/office/powerpoint/2010/main" val="637900395"/>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5EF4B88-B0E8-4A8E-9937-D99B18FFC6C4}"/>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0" y="0"/>
            <a:ext cx="12192000" cy="6858000"/>
          </a:xfrm>
          <a:prstGeom prst="rect">
            <a:avLst/>
          </a:prstGeom>
        </p:spPr>
      </p:pic>
      <p:sp>
        <p:nvSpPr>
          <p:cNvPr id="27" name="Arc 26">
            <a:extLst>
              <a:ext uri="{FF2B5EF4-FFF2-40B4-BE49-F238E27FC236}">
                <a16:creationId xmlns:a16="http://schemas.microsoft.com/office/drawing/2014/main" id="{49CA483F-D2E8-4689-9851-AF00947B6771}"/>
              </a:ext>
            </a:extLst>
          </p:cNvPr>
          <p:cNvSpPr/>
          <p:nvPr/>
        </p:nvSpPr>
        <p:spPr>
          <a:xfrm rot="19427068">
            <a:off x="4408976" y="2527629"/>
            <a:ext cx="3280845" cy="3280845"/>
          </a:xfrm>
          <a:prstGeom prst="arc">
            <a:avLst>
              <a:gd name="adj1" fmla="val 210584"/>
              <a:gd name="adj2" fmla="val 4416916"/>
            </a:avLst>
          </a:prstGeom>
          <a:ln w="50800">
            <a:solidFill>
              <a:schemeClr val="accent6">
                <a:lumMod val="40000"/>
                <a:lumOff val="60000"/>
              </a:schemeClr>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8" name="Arc 27">
            <a:extLst>
              <a:ext uri="{FF2B5EF4-FFF2-40B4-BE49-F238E27FC236}">
                <a16:creationId xmlns:a16="http://schemas.microsoft.com/office/drawing/2014/main" id="{50973E1C-2DE1-40D8-9260-10B17230B519}"/>
              </a:ext>
            </a:extLst>
          </p:cNvPr>
          <p:cNvSpPr/>
          <p:nvPr/>
        </p:nvSpPr>
        <p:spPr>
          <a:xfrm rot="19427068">
            <a:off x="4408975" y="2527627"/>
            <a:ext cx="3280845" cy="3280845"/>
          </a:xfrm>
          <a:prstGeom prst="arc">
            <a:avLst>
              <a:gd name="adj1" fmla="val 7228829"/>
              <a:gd name="adj2" fmla="val 12000118"/>
            </a:avLst>
          </a:prstGeom>
          <a:ln w="50800">
            <a:solidFill>
              <a:schemeClr val="accent6">
                <a:lumMod val="40000"/>
                <a:lumOff val="60000"/>
              </a:schemeClr>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21" name="Picture 20">
            <a:extLst>
              <a:ext uri="{FF2B5EF4-FFF2-40B4-BE49-F238E27FC236}">
                <a16:creationId xmlns:a16="http://schemas.microsoft.com/office/drawing/2014/main" id="{C26B570C-5F0D-45CF-A571-CF4833FB404B}"/>
              </a:ext>
            </a:extLst>
          </p:cNvPr>
          <p:cNvPicPr>
            <a:picLocks noChangeAspect="1"/>
          </p:cNvPicPr>
          <p:nvPr/>
        </p:nvPicPr>
        <p:blipFill>
          <a:blip r:embed="rId4"/>
          <a:stretch>
            <a:fillRect/>
          </a:stretch>
        </p:blipFill>
        <p:spPr>
          <a:xfrm>
            <a:off x="4021875" y="3577416"/>
            <a:ext cx="946226" cy="946226"/>
          </a:xfrm>
          <a:prstGeom prst="rect">
            <a:avLst/>
          </a:prstGeom>
        </p:spPr>
      </p:pic>
      <p:pic>
        <p:nvPicPr>
          <p:cNvPr id="23" name="Picture 22">
            <a:extLst>
              <a:ext uri="{FF2B5EF4-FFF2-40B4-BE49-F238E27FC236}">
                <a16:creationId xmlns:a16="http://schemas.microsoft.com/office/drawing/2014/main" id="{AB081D64-FF60-4C5C-BF42-8E6ECF760C2A}"/>
              </a:ext>
            </a:extLst>
          </p:cNvPr>
          <p:cNvPicPr>
            <a:picLocks noChangeAspect="1"/>
          </p:cNvPicPr>
          <p:nvPr/>
        </p:nvPicPr>
        <p:blipFill>
          <a:blip r:embed="rId5"/>
          <a:stretch>
            <a:fillRect/>
          </a:stretch>
        </p:blipFill>
        <p:spPr>
          <a:xfrm>
            <a:off x="6442176" y="5123254"/>
            <a:ext cx="1057781" cy="1246671"/>
          </a:xfrm>
          <a:prstGeom prst="rect">
            <a:avLst/>
          </a:prstGeom>
        </p:spPr>
      </p:pic>
      <p:sp>
        <p:nvSpPr>
          <p:cNvPr id="30" name="Rectangle: Single Corner Snipped 24">
            <a:extLst>
              <a:ext uri="{FF2B5EF4-FFF2-40B4-BE49-F238E27FC236}">
                <a16:creationId xmlns:a16="http://schemas.microsoft.com/office/drawing/2014/main" id="{72833F9B-5EC7-4D3F-9D3E-DE76DDCC8132}"/>
              </a:ext>
            </a:extLst>
          </p:cNvPr>
          <p:cNvSpPr/>
          <p:nvPr/>
        </p:nvSpPr>
        <p:spPr>
          <a:xfrm>
            <a:off x="396776" y="3476592"/>
            <a:ext cx="3562293" cy="1563949"/>
          </a:xfrm>
          <a:prstGeom prst="rect">
            <a:avLst/>
          </a:prstGeom>
        </p:spPr>
        <p:txBody>
          <a:bodyPr wrap="square">
            <a:spAutoFit/>
          </a:bodyPr>
          <a:lstStyle/>
          <a:p>
            <a:pPr marL="0" marR="0" lvl="0" indent="0" algn="r" defTabSz="914225" rtl="0" eaLnBrk="1" fontAlgn="auto" latinLnBrk="0" hangingPunct="1">
              <a:lnSpc>
                <a:spcPct val="100000"/>
              </a:lnSpc>
              <a:spcBef>
                <a:spcPts val="0"/>
              </a:spcBef>
              <a:spcAft>
                <a:spcPts val="196"/>
              </a:spcAft>
              <a:buClrTx/>
              <a:buSzTx/>
              <a:buFontTx/>
              <a:buNone/>
              <a:tabLst/>
              <a:defRPr/>
            </a:pPr>
            <a:r>
              <a:rPr kumimoji="0" lang="en-US" sz="1568"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New </a:t>
            </a:r>
            <a:r>
              <a:rPr kumimoji="0" lang="en-US" sz="1568" b="1"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Azure Sphere certified MCUs, </a:t>
            </a:r>
            <a:r>
              <a:rPr kumimoji="0" lang="en-US" sz="1568"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from silicon partners, with built-in Microsoft security technology provide connectivity and a dependable </a:t>
            </a:r>
            <a:r>
              <a:rPr kumimoji="0" lang="en-US" sz="1568" b="1"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hardware root of trust</a:t>
            </a:r>
            <a:r>
              <a:rPr kumimoji="0" lang="en-US" sz="1568"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a:t>
            </a:r>
            <a:endParaRPr kumimoji="0" lang="en-US" sz="1568" b="0" i="0" u="none" strike="noStrike" kern="1200" cap="none" spc="0" normalizeH="0" baseline="0" noProof="0">
              <a:ln>
                <a:noFill/>
              </a:ln>
              <a:solidFill>
                <a:srgbClr val="FFFFFF"/>
              </a:solidFill>
              <a:effectLst/>
              <a:uLnTx/>
              <a:uFillTx/>
              <a:latin typeface="Segoe UI" panose="020B0502040204020203" pitchFamily="34" charset="0"/>
              <a:ea typeface="Calibri" panose="020F0502020204030204" pitchFamily="34" charset="0"/>
              <a:cs typeface="Segoe UI" panose="020B0502040204020203" pitchFamily="34" charset="0"/>
            </a:endParaRPr>
          </a:p>
          <a:p>
            <a:pPr marL="0" marR="0" lvl="0" indent="0" algn="r" defTabSz="914225" rtl="0" eaLnBrk="1" fontAlgn="auto" latinLnBrk="0" hangingPunct="1">
              <a:lnSpc>
                <a:spcPct val="100000"/>
              </a:lnSpc>
              <a:spcBef>
                <a:spcPts val="0"/>
              </a:spcBef>
              <a:spcAft>
                <a:spcPts val="196"/>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panose="020B0502040204020203" pitchFamily="34" charset="0"/>
              <a:ea typeface="Calibri" panose="020F0502020204030204" pitchFamily="34" charset="0"/>
              <a:cs typeface="Segoe UI" panose="020B0502040204020203" pitchFamily="34" charset="0"/>
            </a:endParaRPr>
          </a:p>
        </p:txBody>
      </p:sp>
      <p:grpSp>
        <p:nvGrpSpPr>
          <p:cNvPr id="3" name="Group 2">
            <a:extLst>
              <a:ext uri="{FF2B5EF4-FFF2-40B4-BE49-F238E27FC236}">
                <a16:creationId xmlns:a16="http://schemas.microsoft.com/office/drawing/2014/main" id="{869D0B51-D3F5-4F09-8EC2-45555A76A4FC}"/>
              </a:ext>
            </a:extLst>
          </p:cNvPr>
          <p:cNvGrpSpPr/>
          <p:nvPr/>
        </p:nvGrpSpPr>
        <p:grpSpPr>
          <a:xfrm>
            <a:off x="4408976" y="2335838"/>
            <a:ext cx="6686116" cy="3472635"/>
            <a:chOff x="4497384" y="2382179"/>
            <a:chExt cx="6820187" cy="3542269"/>
          </a:xfrm>
        </p:grpSpPr>
        <p:sp>
          <p:nvSpPr>
            <p:cNvPr id="26" name="Arc 25">
              <a:extLst>
                <a:ext uri="{FF2B5EF4-FFF2-40B4-BE49-F238E27FC236}">
                  <a16:creationId xmlns:a16="http://schemas.microsoft.com/office/drawing/2014/main" id="{E70C3882-2B7B-4842-A659-EF9852AECC7C}"/>
                </a:ext>
              </a:extLst>
            </p:cNvPr>
            <p:cNvSpPr/>
            <p:nvPr/>
          </p:nvSpPr>
          <p:spPr>
            <a:xfrm rot="19427068">
              <a:off x="4497384" y="2577815"/>
              <a:ext cx="3346633" cy="3346633"/>
            </a:xfrm>
            <a:prstGeom prst="arc">
              <a:avLst>
                <a:gd name="adj1" fmla="val 14520651"/>
                <a:gd name="adj2" fmla="val 19076422"/>
              </a:avLst>
            </a:prstGeom>
            <a:ln w="50800">
              <a:solidFill>
                <a:schemeClr val="accent6">
                  <a:lumMod val="40000"/>
                  <a:lumOff val="60000"/>
                </a:schemeClr>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22" name="Picture 21">
              <a:extLst>
                <a:ext uri="{FF2B5EF4-FFF2-40B4-BE49-F238E27FC236}">
                  <a16:creationId xmlns:a16="http://schemas.microsoft.com/office/drawing/2014/main" id="{7E541002-BC78-46F5-B960-AD95A7211895}"/>
                </a:ext>
              </a:extLst>
            </p:cNvPr>
            <p:cNvPicPr>
              <a:picLocks noChangeAspect="1"/>
            </p:cNvPicPr>
            <p:nvPr/>
          </p:nvPicPr>
          <p:blipFill>
            <a:blip r:embed="rId6"/>
            <a:stretch>
              <a:fillRect/>
            </a:stretch>
          </p:blipFill>
          <p:spPr>
            <a:xfrm>
              <a:off x="6515110" y="2387439"/>
              <a:ext cx="1069848" cy="1069848"/>
            </a:xfrm>
            <a:prstGeom prst="rect">
              <a:avLst/>
            </a:prstGeom>
          </p:spPr>
        </p:pic>
        <p:sp>
          <p:nvSpPr>
            <p:cNvPr id="32" name="Rectangle 31">
              <a:extLst>
                <a:ext uri="{FF2B5EF4-FFF2-40B4-BE49-F238E27FC236}">
                  <a16:creationId xmlns:a16="http://schemas.microsoft.com/office/drawing/2014/main" id="{16543892-1E7E-4C0B-9DC9-11364551223E}"/>
                </a:ext>
              </a:extLst>
            </p:cNvPr>
            <p:cNvSpPr/>
            <p:nvPr/>
          </p:nvSpPr>
          <p:spPr>
            <a:xfrm>
              <a:off x="7783021" y="2382179"/>
              <a:ext cx="3534550" cy="1031051"/>
            </a:xfrm>
            <a:prstGeom prst="rect">
              <a:avLst/>
            </a:prstGeom>
          </p:spPr>
          <p:txBody>
            <a:bodyPr wrap="square" tIns="0">
              <a:spAutoFit/>
            </a:bodyPr>
            <a:lstStyle/>
            <a:p>
              <a:pPr marL="0" marR="0" lvl="0" indent="0" algn="l" defTabSz="914225" rtl="0" eaLnBrk="1" fontAlgn="auto" latinLnBrk="0" hangingPunct="1">
                <a:lnSpc>
                  <a:spcPct val="100000"/>
                </a:lnSpc>
                <a:spcBef>
                  <a:spcPts val="0"/>
                </a:spcBef>
                <a:spcAft>
                  <a:spcPts val="196"/>
                </a:spcAft>
                <a:buClrTx/>
                <a:buSzTx/>
                <a:buFontTx/>
                <a:buNone/>
                <a:tabLst/>
                <a:defRPr/>
              </a:pPr>
              <a:r>
                <a:rPr kumimoji="0" lang="en-US" sz="1568" b="0" i="0" u="none" strike="noStrike" kern="1200" cap="none" spc="0" normalizeH="0" baseline="0" noProof="0">
                  <a:ln>
                    <a:noFill/>
                  </a:ln>
                  <a:solidFill>
                    <a:srgbClr val="FFFFFF"/>
                  </a:solidFill>
                  <a:effectLst/>
                  <a:uLnTx/>
                  <a:uFillTx/>
                  <a:latin typeface="Segoe UI" panose="020B0502040204020203" pitchFamily="34" charset="0"/>
                  <a:ea typeface="Calibri" panose="020F0502020204030204" pitchFamily="34" charset="0"/>
                  <a:cs typeface="Segoe UI" panose="020B0502040204020203" pitchFamily="34" charset="0"/>
                </a:rPr>
                <a:t>New </a:t>
              </a:r>
              <a:r>
                <a:rPr kumimoji="0" lang="en-US" sz="1568" b="1" i="0" u="none" strike="noStrike" kern="1200" cap="none" spc="0" normalizeH="0" baseline="0" noProof="0">
                  <a:ln>
                    <a:noFill/>
                  </a:ln>
                  <a:solidFill>
                    <a:srgbClr val="FFFFFF"/>
                  </a:solidFill>
                  <a:effectLst/>
                  <a:uLnTx/>
                  <a:uFillTx/>
                  <a:latin typeface="Segoe UI" panose="020B0502040204020203" pitchFamily="34" charset="0"/>
                  <a:ea typeface="Calibri" panose="020F0502020204030204" pitchFamily="34" charset="0"/>
                  <a:cs typeface="Segoe UI" panose="020B0502040204020203" pitchFamily="34" charset="0"/>
                </a:rPr>
                <a:t>Azure Sphere OS </a:t>
              </a:r>
              <a:r>
                <a:rPr kumimoji="0" lang="en-US" sz="1568" b="0" i="0" u="none" strike="noStrike" kern="1200" cap="none" spc="0" normalizeH="0" baseline="0" noProof="0">
                  <a:ln>
                    <a:noFill/>
                  </a:ln>
                  <a:solidFill>
                    <a:srgbClr val="FFFFFF"/>
                  </a:solidFill>
                  <a:effectLst/>
                  <a:uLnTx/>
                  <a:uFillTx/>
                  <a:latin typeface="Segoe UI" panose="020B0502040204020203" pitchFamily="34" charset="0"/>
                  <a:ea typeface="Calibri" panose="020F0502020204030204" pitchFamily="34" charset="0"/>
                  <a:cs typeface="Segoe UI" panose="020B0502040204020203" pitchFamily="34" charset="0"/>
                </a:rPr>
                <a:t>secured by Microsoft for the devices 10-year lifetime to create  </a:t>
              </a:r>
              <a:r>
                <a:rPr kumimoji="0" lang="en-US" sz="1568" b="1" i="0" u="none" strike="noStrike" kern="1200" cap="none" spc="0" normalizeH="0" baseline="0" noProof="0">
                  <a:ln>
                    <a:noFill/>
                  </a:ln>
                  <a:solidFill>
                    <a:srgbClr val="FFFFFF"/>
                  </a:solidFill>
                  <a:effectLst/>
                  <a:uLnTx/>
                  <a:uFillTx/>
                  <a:latin typeface="Segoe UI" panose="020B0502040204020203" pitchFamily="34" charset="0"/>
                  <a:ea typeface="Calibri" panose="020F0502020204030204" pitchFamily="34" charset="0"/>
                  <a:cs typeface="Segoe UI" panose="020B0502040204020203" pitchFamily="34" charset="0"/>
                </a:rPr>
                <a:t>a trustworthy platform  </a:t>
              </a:r>
              <a:r>
                <a:rPr kumimoji="0" lang="en-US" sz="1568" b="0" i="0" u="none" strike="noStrike" kern="1200" cap="none" spc="0" normalizeH="0" baseline="0" noProof="0">
                  <a:ln>
                    <a:noFill/>
                  </a:ln>
                  <a:solidFill>
                    <a:srgbClr val="FFFFFF"/>
                  </a:solidFill>
                  <a:effectLst/>
                  <a:uLnTx/>
                  <a:uFillTx/>
                  <a:latin typeface="Segoe UI" panose="020B0502040204020203" pitchFamily="34" charset="0"/>
                  <a:ea typeface="Calibri" panose="020F0502020204030204" pitchFamily="34" charset="0"/>
                  <a:cs typeface="Segoe UI" panose="020B0502040204020203" pitchFamily="34" charset="0"/>
                </a:rPr>
                <a:t>for new IoT experiences</a:t>
              </a:r>
            </a:p>
          </p:txBody>
        </p:sp>
      </p:grpSp>
      <p:sp>
        <p:nvSpPr>
          <p:cNvPr id="34" name="Rectangle 33">
            <a:extLst>
              <a:ext uri="{FF2B5EF4-FFF2-40B4-BE49-F238E27FC236}">
                <a16:creationId xmlns:a16="http://schemas.microsoft.com/office/drawing/2014/main" id="{7ED78233-4ED9-4114-9700-7B2C332D3035}"/>
              </a:ext>
            </a:extLst>
          </p:cNvPr>
          <p:cNvSpPr/>
          <p:nvPr/>
        </p:nvSpPr>
        <p:spPr>
          <a:xfrm>
            <a:off x="7634466" y="5123254"/>
            <a:ext cx="4151314" cy="1518689"/>
          </a:xfrm>
          <a:prstGeom prst="rect">
            <a:avLst/>
          </a:prstGeom>
        </p:spPr>
        <p:txBody>
          <a:bodyPr wrap="square" tIns="0">
            <a:spAutoFit/>
          </a:bodyPr>
          <a:lstStyle/>
          <a:p>
            <a:pPr marL="0" marR="0" lvl="0" indent="0" algn="l" defTabSz="914225" rtl="0" eaLnBrk="1" fontAlgn="auto" latinLnBrk="0" hangingPunct="1">
              <a:lnSpc>
                <a:spcPct val="100000"/>
              </a:lnSpc>
              <a:spcBef>
                <a:spcPts val="0"/>
              </a:spcBef>
              <a:spcAft>
                <a:spcPts val="196"/>
              </a:spcAft>
              <a:buClrTx/>
              <a:buSzTx/>
              <a:buFontTx/>
              <a:buNone/>
              <a:tabLst/>
              <a:defRPr/>
            </a:pPr>
            <a:r>
              <a:rPr kumimoji="0" lang="en-IN" sz="1568" b="0" i="0" u="none" strike="noStrike" kern="1200" cap="none" spc="0" normalizeH="0" baseline="0" noProof="0">
                <a:ln>
                  <a:noFill/>
                </a:ln>
                <a:solidFill>
                  <a:srgbClr val="FFFFFF"/>
                </a:solidFill>
                <a:effectLst/>
                <a:uLnTx/>
                <a:uFillTx/>
                <a:latin typeface="Segoe UI" panose="020B0502040204020203" pitchFamily="34" charset="0"/>
                <a:ea typeface="Calibri" panose="020F0502020204030204" pitchFamily="34" charset="0"/>
                <a:cs typeface="Segoe UI" panose="020B0502040204020203" pitchFamily="34" charset="0"/>
              </a:rPr>
              <a:t>The </a:t>
            </a:r>
            <a:r>
              <a:rPr kumimoji="0" lang="en-IN" sz="1568" b="1" i="0" u="none" strike="noStrike" kern="1200" cap="none" spc="0" normalizeH="0" baseline="0" noProof="0">
                <a:ln>
                  <a:noFill/>
                </a:ln>
                <a:solidFill>
                  <a:srgbClr val="FFFFFF"/>
                </a:solidFill>
                <a:effectLst/>
                <a:uLnTx/>
                <a:uFillTx/>
                <a:latin typeface="Segoe UI" panose="020B0502040204020203" pitchFamily="34" charset="0"/>
                <a:ea typeface="Calibri" panose="020F0502020204030204" pitchFamily="34" charset="0"/>
                <a:cs typeface="Segoe UI" panose="020B0502040204020203" pitchFamily="34" charset="0"/>
              </a:rPr>
              <a:t>Azure Sphere Security Service </a:t>
            </a:r>
            <a:r>
              <a:rPr kumimoji="0" lang="en-IN" sz="1568" b="0" i="0" u="none" strike="noStrike" kern="1200" cap="none" spc="0" normalizeH="0" baseline="0" noProof="0">
                <a:ln>
                  <a:noFill/>
                </a:ln>
                <a:solidFill>
                  <a:srgbClr val="FFFFFF"/>
                </a:solidFill>
                <a:effectLst/>
                <a:uLnTx/>
                <a:uFillTx/>
                <a:latin typeface="Segoe UI" panose="020B0502040204020203" pitchFamily="34" charset="0"/>
                <a:ea typeface="Calibri" panose="020F0502020204030204" pitchFamily="34" charset="0"/>
                <a:cs typeface="Segoe UI" panose="020B0502040204020203" pitchFamily="34" charset="0"/>
              </a:rPr>
              <a:t>guards every Azure Sphere device; it </a:t>
            </a:r>
            <a:r>
              <a:rPr kumimoji="0" lang="en-IN" sz="1568" b="1" i="0" u="none" strike="noStrike" kern="1200" cap="none" spc="0" normalizeH="0" baseline="0" noProof="0">
                <a:ln>
                  <a:noFill/>
                </a:ln>
                <a:solidFill>
                  <a:srgbClr val="FFFFFF"/>
                </a:solidFill>
                <a:effectLst/>
                <a:uLnTx/>
                <a:uFillTx/>
                <a:latin typeface="Segoe UI" panose="020B0502040204020203" pitchFamily="34" charset="0"/>
                <a:ea typeface="Calibri" panose="020F0502020204030204" pitchFamily="34" charset="0"/>
                <a:cs typeface="Segoe UI" panose="020B0502040204020203" pitchFamily="34" charset="0"/>
              </a:rPr>
              <a:t>brokers trust </a:t>
            </a:r>
            <a:r>
              <a:rPr kumimoji="0" lang="en-IN" sz="1568" b="0" i="0" u="none" strike="noStrike" kern="1200" cap="none" spc="0" normalizeH="0" baseline="0" noProof="0">
                <a:ln>
                  <a:noFill/>
                </a:ln>
                <a:solidFill>
                  <a:srgbClr val="FFFFFF"/>
                </a:solidFill>
                <a:effectLst/>
                <a:uLnTx/>
                <a:uFillTx/>
                <a:latin typeface="Segoe UI" panose="020B0502040204020203" pitchFamily="34" charset="0"/>
                <a:ea typeface="Calibri" panose="020F0502020204030204" pitchFamily="34" charset="0"/>
                <a:cs typeface="Segoe UI" panose="020B0502040204020203" pitchFamily="34" charset="0"/>
              </a:rPr>
              <a:t>for device-to-device and device-to-cloud communication, </a:t>
            </a:r>
            <a:r>
              <a:rPr kumimoji="0" lang="en-IN" sz="1568" b="1" i="0" u="none" strike="noStrike" kern="1200" cap="none" spc="0" normalizeH="0" baseline="0" noProof="0">
                <a:ln>
                  <a:noFill/>
                </a:ln>
                <a:solidFill>
                  <a:srgbClr val="FFFFFF"/>
                </a:solidFill>
                <a:effectLst/>
                <a:uLnTx/>
                <a:uFillTx/>
                <a:latin typeface="Segoe UI" panose="020B0502040204020203" pitchFamily="34" charset="0"/>
                <a:ea typeface="Calibri" panose="020F0502020204030204" pitchFamily="34" charset="0"/>
                <a:cs typeface="Segoe UI" panose="020B0502040204020203" pitchFamily="34" charset="0"/>
              </a:rPr>
              <a:t>detects emerging threats</a:t>
            </a:r>
            <a:r>
              <a:rPr kumimoji="0" lang="en-IN" sz="1568" b="0" i="0" u="none" strike="noStrike" kern="1200" cap="none" spc="0" normalizeH="0" baseline="0" noProof="0">
                <a:ln>
                  <a:noFill/>
                </a:ln>
                <a:solidFill>
                  <a:srgbClr val="FFFFFF"/>
                </a:solidFill>
                <a:effectLst/>
                <a:uLnTx/>
                <a:uFillTx/>
                <a:latin typeface="Segoe UI" panose="020B0502040204020203" pitchFamily="34" charset="0"/>
                <a:ea typeface="Calibri" panose="020F0502020204030204" pitchFamily="34" charset="0"/>
                <a:cs typeface="Segoe UI" panose="020B0502040204020203" pitchFamily="34" charset="0"/>
              </a:rPr>
              <a:t>, and </a:t>
            </a:r>
            <a:r>
              <a:rPr kumimoji="0" lang="en-IN" sz="1568" b="1" i="0" u="none" strike="noStrike" kern="1200" cap="none" spc="0" normalizeH="0" baseline="0" noProof="0">
                <a:ln>
                  <a:noFill/>
                </a:ln>
                <a:solidFill>
                  <a:srgbClr val="FFFFFF"/>
                </a:solidFill>
                <a:effectLst/>
                <a:uLnTx/>
                <a:uFillTx/>
                <a:latin typeface="Segoe UI" panose="020B0502040204020203" pitchFamily="34" charset="0"/>
                <a:ea typeface="Calibri" panose="020F0502020204030204" pitchFamily="34" charset="0"/>
                <a:cs typeface="Segoe UI" panose="020B0502040204020203" pitchFamily="34" charset="0"/>
              </a:rPr>
              <a:t>renews device security</a:t>
            </a:r>
            <a:r>
              <a:rPr kumimoji="0" lang="en-IN" sz="1568" b="0" i="0" u="none" strike="noStrike" kern="1200" cap="none" spc="0" normalizeH="0" baseline="0" noProof="0">
                <a:ln>
                  <a:noFill/>
                </a:ln>
                <a:solidFill>
                  <a:srgbClr val="FFFFFF"/>
                </a:solidFill>
                <a:effectLst/>
                <a:uLnTx/>
                <a:uFillTx/>
                <a:latin typeface="Segoe UI" panose="020B0502040204020203" pitchFamily="34" charset="0"/>
                <a:ea typeface="Calibri" panose="020F0502020204030204" pitchFamily="34" charset="0"/>
                <a:cs typeface="Segoe UI" panose="020B0502040204020203" pitchFamily="34" charset="0"/>
              </a:rPr>
              <a:t>.</a:t>
            </a:r>
            <a:endParaRPr kumimoji="0" lang="en-US" sz="1568" b="0" i="0" u="none" strike="noStrike" kern="1200" cap="none" spc="0" normalizeH="0" baseline="0" noProof="0">
              <a:ln>
                <a:noFill/>
              </a:ln>
              <a:solidFill>
                <a:srgbClr val="FFFFFF"/>
              </a:solidFill>
              <a:effectLst/>
              <a:uLnTx/>
              <a:uFillTx/>
              <a:latin typeface="Segoe UI" panose="020B0502040204020203" pitchFamily="34" charset="0"/>
              <a:ea typeface="Calibri" panose="020F0502020204030204" pitchFamily="34" charset="0"/>
              <a:cs typeface="Segoe UI" panose="020B0502040204020203" pitchFamily="34" charset="0"/>
            </a:endParaRPr>
          </a:p>
          <a:p>
            <a:pPr marL="0" marR="0" lvl="0" indent="0" algn="l" defTabSz="914225" rtl="0" eaLnBrk="1" fontAlgn="auto" latinLnBrk="0" hangingPunct="1">
              <a:lnSpc>
                <a:spcPct val="100000"/>
              </a:lnSpc>
              <a:spcBef>
                <a:spcPts val="0"/>
              </a:spcBef>
              <a:spcAft>
                <a:spcPts val="196"/>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panose="020B0502040204020203" pitchFamily="34" charset="0"/>
              <a:ea typeface="Calibri" panose="020F0502020204030204" pitchFamily="34" charset="0"/>
              <a:cs typeface="Segoe UI" panose="020B0502040204020203" pitchFamily="34" charset="0"/>
            </a:endParaRPr>
          </a:p>
        </p:txBody>
      </p:sp>
      <p:sp>
        <p:nvSpPr>
          <p:cNvPr id="2" name="Title 1">
            <a:extLst>
              <a:ext uri="{FF2B5EF4-FFF2-40B4-BE49-F238E27FC236}">
                <a16:creationId xmlns:a16="http://schemas.microsoft.com/office/drawing/2014/main" id="{FD04E9EA-EB1A-4E99-9000-FC1E58C79D37}"/>
              </a:ext>
            </a:extLst>
          </p:cNvPr>
          <p:cNvSpPr>
            <a:spLocks noGrp="1"/>
          </p:cNvSpPr>
          <p:nvPr>
            <p:ph type="title"/>
          </p:nvPr>
        </p:nvSpPr>
        <p:spPr>
          <a:xfrm>
            <a:off x="838200" y="365125"/>
            <a:ext cx="10515600" cy="906463"/>
          </a:xfrm>
        </p:spPr>
        <p:txBody>
          <a:bodyPr/>
          <a:lstStyle/>
          <a:p>
            <a:r>
              <a:rPr lang="en-US" dirty="0"/>
              <a:t>Azure Sphere</a:t>
            </a:r>
          </a:p>
        </p:txBody>
      </p:sp>
    </p:spTree>
    <p:extLst>
      <p:ext uri="{BB962C8B-B14F-4D97-AF65-F5344CB8AC3E}">
        <p14:creationId xmlns:p14="http://schemas.microsoft.com/office/powerpoint/2010/main" val="4004237578"/>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BF5FDE-EB55-4CFA-BD70-9D8DC917029C}"/>
              </a:ext>
            </a:extLst>
          </p:cNvPr>
          <p:cNvSpPr>
            <a:spLocks noGrp="1"/>
          </p:cNvSpPr>
          <p:nvPr>
            <p:ph type="title"/>
          </p:nvPr>
        </p:nvSpPr>
        <p:spPr/>
        <p:txBody>
          <a:bodyPr/>
          <a:lstStyle/>
          <a:p>
            <a:r>
              <a:rPr lang="en-US" dirty="0"/>
              <a:t>Azure Sphere &amp; Azure RTOS</a:t>
            </a:r>
          </a:p>
        </p:txBody>
      </p:sp>
      <p:pic>
        <p:nvPicPr>
          <p:cNvPr id="3" name="Picture 2">
            <a:extLst>
              <a:ext uri="{FF2B5EF4-FFF2-40B4-BE49-F238E27FC236}">
                <a16:creationId xmlns:a16="http://schemas.microsoft.com/office/drawing/2014/main" id="{F5DA6410-2DD4-4399-9725-7F55ADCAC697}"/>
              </a:ext>
            </a:extLst>
          </p:cNvPr>
          <p:cNvPicPr>
            <a:picLocks noChangeAspect="1"/>
          </p:cNvPicPr>
          <p:nvPr/>
        </p:nvPicPr>
        <p:blipFill>
          <a:blip r:embed="rId2"/>
          <a:stretch>
            <a:fillRect/>
          </a:stretch>
        </p:blipFill>
        <p:spPr>
          <a:xfrm>
            <a:off x="1552136" y="2194560"/>
            <a:ext cx="9087728" cy="4073809"/>
          </a:xfrm>
          <a:prstGeom prst="rect">
            <a:avLst/>
          </a:prstGeom>
          <a:effectLst>
            <a:softEdge rad="63500"/>
          </a:effectLst>
        </p:spPr>
      </p:pic>
    </p:spTree>
    <p:extLst>
      <p:ext uri="{BB962C8B-B14F-4D97-AF65-F5344CB8AC3E}">
        <p14:creationId xmlns:p14="http://schemas.microsoft.com/office/powerpoint/2010/main" val="3405806580"/>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Arrow: Pentagon 17">
            <a:extLst>
              <a:ext uri="{FF2B5EF4-FFF2-40B4-BE49-F238E27FC236}">
                <a16:creationId xmlns:a16="http://schemas.microsoft.com/office/drawing/2014/main" id="{D8208583-13C0-4852-867C-C9B4053C12CB}"/>
              </a:ext>
            </a:extLst>
          </p:cNvPr>
          <p:cNvSpPr/>
          <p:nvPr/>
        </p:nvSpPr>
        <p:spPr bwMode="auto">
          <a:xfrm>
            <a:off x="5340485" y="1428750"/>
            <a:ext cx="6851515" cy="4840288"/>
          </a:xfrm>
          <a:prstGeom prst="homePlate">
            <a:avLst>
              <a:gd name="adj" fmla="val 0"/>
            </a:avLst>
          </a:prstGeom>
          <a:solidFill>
            <a:schemeClr val="bg1">
              <a:lumMod val="95000"/>
            </a:schemeClr>
          </a:solidFill>
          <a:ln w="9525" cap="flat">
            <a:noFill/>
            <a:prstDash val="solid"/>
            <a:miter/>
          </a:ln>
          <a:effectLst>
            <a:outerShdw blurRad="508000" dist="38100" dir="2700000" sx="101000" sy="101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37" name="Arrow: Pentagon 36">
            <a:extLst>
              <a:ext uri="{FF2B5EF4-FFF2-40B4-BE49-F238E27FC236}">
                <a16:creationId xmlns:a16="http://schemas.microsoft.com/office/drawing/2014/main" id="{AC9DDF3C-6526-46A1-A07C-78B8A29A1CBA}"/>
              </a:ext>
            </a:extLst>
          </p:cNvPr>
          <p:cNvSpPr/>
          <p:nvPr/>
        </p:nvSpPr>
        <p:spPr bwMode="auto">
          <a:xfrm>
            <a:off x="0" y="1428750"/>
            <a:ext cx="6096000" cy="4840288"/>
          </a:xfrm>
          <a:prstGeom prst="homePlate">
            <a:avLst>
              <a:gd name="adj" fmla="val 11179"/>
            </a:avLst>
          </a:prstGeom>
          <a:solidFill>
            <a:schemeClr val="bg1"/>
          </a:solidFill>
          <a:ln w="9525" cap="flat">
            <a:noFill/>
            <a:prstDash val="solid"/>
            <a:miter/>
          </a:ln>
          <a:effectLst>
            <a:outerShdw blurRad="508000" dist="38100" dir="2700000" sx="101000" sy="101000" algn="tl" rotWithShape="0">
              <a:prstClr val="black">
                <a:alpha val="33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50" name="Rectangle 49">
            <a:extLst>
              <a:ext uri="{FF2B5EF4-FFF2-40B4-BE49-F238E27FC236}">
                <a16:creationId xmlns:a16="http://schemas.microsoft.com/office/drawing/2014/main" id="{FB8B6444-FDEE-432A-B7EF-B8C380E3FEEA}"/>
              </a:ext>
            </a:extLst>
          </p:cNvPr>
          <p:cNvSpPr/>
          <p:nvPr/>
        </p:nvSpPr>
        <p:spPr>
          <a:xfrm>
            <a:off x="1148826" y="5191604"/>
            <a:ext cx="4286541" cy="907941"/>
          </a:xfrm>
          <a:prstGeom prst="rect">
            <a:avLst/>
          </a:prstGeom>
        </p:spPr>
        <p:txBody>
          <a:bodyPr wrap="square" anchor="ctr" anchorCtr="0">
            <a:spAutoFit/>
          </a:bodyPr>
          <a:lstStyle/>
          <a:p>
            <a:pPr marL="0" marR="0" lvl="0" indent="0" algn="l" defTabSz="932563" rtl="0" eaLnBrk="1" fontAlgn="auto" latinLnBrk="0" hangingPunct="1">
              <a:lnSpc>
                <a:spcPct val="100000"/>
              </a:lnSpc>
              <a:spcBef>
                <a:spcPct val="20000"/>
              </a:spcBef>
              <a:spcAft>
                <a:spcPts val="600"/>
              </a:spcAft>
              <a:buClrTx/>
              <a:buSzPct val="90000"/>
              <a:buFontTx/>
              <a:buNone/>
              <a:tabLst/>
              <a:defRPr/>
            </a:pPr>
            <a:r>
              <a:rPr kumimoji="0" lang="en-US" sz="1600" b="0" i="0" u="none" strike="noStrike" kern="1200" cap="none" spc="0" normalizeH="0" baseline="0" noProof="0">
                <a:ln>
                  <a:noFill/>
                </a:ln>
                <a:gradFill>
                  <a:gsLst>
                    <a:gs pos="23466">
                      <a:srgbClr val="0078D4"/>
                    </a:gs>
                    <a:gs pos="56000">
                      <a:srgbClr val="0078D4"/>
                    </a:gs>
                  </a:gsLst>
                  <a:lin ang="5400000" scaled="0"/>
                </a:gradFill>
                <a:effectLst/>
                <a:uLnTx/>
                <a:uFillTx/>
                <a:latin typeface="Segoe UI Semibold"/>
                <a:ea typeface="+mn-ea"/>
                <a:cs typeface="+mn-cs"/>
              </a:rPr>
              <a:t>Cloud Managed</a:t>
            </a:r>
          </a:p>
          <a:p>
            <a:pPr marL="0" marR="0" lvl="0" indent="0" algn="l" defTabSz="932563" rtl="0" eaLnBrk="1" fontAlgn="auto" latinLnBrk="0" hangingPunct="1">
              <a:lnSpc>
                <a:spcPct val="100000"/>
              </a:lnSpc>
              <a:spcBef>
                <a:spcPts val="0"/>
              </a:spcBef>
              <a:spcAft>
                <a:spcPts val="600"/>
              </a:spcAft>
              <a:buClrTx/>
              <a:buSzPct val="90000"/>
              <a:buFontTx/>
              <a:buNone/>
              <a:tabLst/>
              <a:defRPr/>
            </a:pPr>
            <a:r>
              <a:rPr kumimoji="0" lang="en-US" sz="1600" b="0" i="0" u="none" strike="noStrike" kern="1200" cap="none" spc="0" normalizeH="0" baseline="0" noProof="0">
                <a:ln>
                  <a:noFill/>
                </a:ln>
                <a:gradFill>
                  <a:gsLst>
                    <a:gs pos="23466">
                      <a:srgbClr val="1A1A1A"/>
                    </a:gs>
                    <a:gs pos="56000">
                      <a:srgbClr val="1A1A1A"/>
                    </a:gs>
                  </a:gsLst>
                  <a:lin ang="5400000" scaled="0"/>
                </a:gradFill>
                <a:effectLst/>
                <a:uLnTx/>
                <a:uFillTx/>
                <a:latin typeface="Segoe UI"/>
                <a:ea typeface="+mn-ea"/>
                <a:cs typeface="+mn-cs"/>
              </a:rPr>
              <a:t>Remotely configure, update, monitor and manage IoT Edge devices</a:t>
            </a:r>
          </a:p>
        </p:txBody>
      </p:sp>
      <p:sp>
        <p:nvSpPr>
          <p:cNvPr id="51" name="Text Placeholder 5">
            <a:extLst>
              <a:ext uri="{FF2B5EF4-FFF2-40B4-BE49-F238E27FC236}">
                <a16:creationId xmlns:a16="http://schemas.microsoft.com/office/drawing/2014/main" id="{1C0FC7CF-421E-4F0E-9549-4B6F0A9BB97B}"/>
              </a:ext>
            </a:extLst>
          </p:cNvPr>
          <p:cNvSpPr txBox="1">
            <a:spLocks/>
          </p:cNvSpPr>
          <p:nvPr/>
        </p:nvSpPr>
        <p:spPr>
          <a:xfrm>
            <a:off x="1212638" y="1744079"/>
            <a:ext cx="4100834" cy="1061829"/>
          </a:xfrm>
          <a:prstGeom prst="rect">
            <a:avLst/>
          </a:prstGeom>
        </p:spPr>
        <p:txBody>
          <a:bodyPr vert="horz" wrap="square" lIns="0" tIns="0" rIns="0" bIns="0" rtlCol="0" anchor="ctr" anchorCtr="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563"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600" b="0" i="0" u="none" strike="noStrike" kern="1200" cap="none" spc="0" normalizeH="0" baseline="0" noProof="0" dirty="0">
                <a:ln>
                  <a:noFill/>
                </a:ln>
                <a:gradFill>
                  <a:gsLst>
                    <a:gs pos="23466">
                      <a:srgbClr val="0078D4"/>
                    </a:gs>
                    <a:gs pos="56000">
                      <a:srgbClr val="0078D4"/>
                    </a:gs>
                  </a:gsLst>
                  <a:lin ang="5400000" scaled="0"/>
                </a:gradFill>
                <a:effectLst/>
                <a:uLnTx/>
                <a:uFillTx/>
                <a:latin typeface="Segoe UI Semibold"/>
                <a:ea typeface="+mn-ea"/>
                <a:cs typeface="Segoe UI Semilight" panose="020B0402040204020203" pitchFamily="34" charset="0"/>
              </a:rPr>
              <a:t>IoT Edge Modules</a:t>
            </a:r>
          </a:p>
          <a:p>
            <a:pPr marL="0" marR="0" lvl="0" indent="0" algn="l" defTabSz="932563"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600" b="0" i="0" u="none" strike="noStrike" kern="1200" cap="none" spc="0" normalizeH="0" baseline="0" noProof="0" dirty="0">
                <a:ln>
                  <a:noFill/>
                </a:ln>
                <a:gradFill>
                  <a:gsLst>
                    <a:gs pos="23466">
                      <a:srgbClr val="1A1A1A"/>
                    </a:gs>
                    <a:gs pos="56000">
                      <a:srgbClr val="1A1A1A"/>
                    </a:gs>
                  </a:gsLst>
                  <a:lin ang="5400000" scaled="0"/>
                </a:gradFill>
                <a:effectLst/>
                <a:uLnTx/>
                <a:uFillTx/>
                <a:latin typeface="Segoe UI"/>
                <a:ea typeface="+mn-ea"/>
                <a:cs typeface="Segoe UI Semilight" panose="020B0402040204020203" pitchFamily="34" charset="0"/>
              </a:rPr>
              <a:t>Run Azure services directly on any device.  AI, Azure ML, Stream Analytics, Functions, SQL or bring your own code</a:t>
            </a:r>
          </a:p>
        </p:txBody>
      </p:sp>
      <p:sp>
        <p:nvSpPr>
          <p:cNvPr id="52" name="Text Placeholder 6">
            <a:extLst>
              <a:ext uri="{FF2B5EF4-FFF2-40B4-BE49-F238E27FC236}">
                <a16:creationId xmlns:a16="http://schemas.microsoft.com/office/drawing/2014/main" id="{C2061BE9-08D9-4EB2-BD28-8576D3B01B0B}"/>
              </a:ext>
            </a:extLst>
          </p:cNvPr>
          <p:cNvSpPr txBox="1">
            <a:spLocks/>
          </p:cNvSpPr>
          <p:nvPr/>
        </p:nvSpPr>
        <p:spPr>
          <a:xfrm>
            <a:off x="1209704" y="2986894"/>
            <a:ext cx="4193138" cy="815608"/>
          </a:xfrm>
          <a:prstGeom prst="rect">
            <a:avLst/>
          </a:prstGeom>
        </p:spPr>
        <p:txBody>
          <a:bodyPr vert="horz" wrap="square" lIns="0" tIns="0" rIns="0" bIns="0" rtlCol="0" anchor="ctr" anchorCtr="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563" rtl="0" eaLnBrk="1" fontAlgn="auto" latinLnBrk="0" hangingPunct="1">
              <a:lnSpc>
                <a:spcPct val="100000"/>
              </a:lnSpc>
              <a:spcBef>
                <a:spcPct val="20000"/>
              </a:spcBef>
              <a:spcAft>
                <a:spcPts val="600"/>
              </a:spcAft>
              <a:buClrTx/>
              <a:buSzPct val="90000"/>
              <a:buFont typeface="Wingdings" panose="05000000000000000000" pitchFamily="2" charset="2"/>
              <a:buNone/>
              <a:tabLst/>
              <a:defRPr/>
            </a:pPr>
            <a:r>
              <a:rPr kumimoji="0" lang="en-US" sz="1600" b="0" i="0" u="none" strike="noStrike" kern="1200" cap="none" spc="0" normalizeH="0" baseline="0" noProof="0" dirty="0">
                <a:ln>
                  <a:noFill/>
                </a:ln>
                <a:gradFill>
                  <a:gsLst>
                    <a:gs pos="23466">
                      <a:srgbClr val="0078D4"/>
                    </a:gs>
                    <a:gs pos="56000">
                      <a:srgbClr val="0078D4"/>
                    </a:gs>
                  </a:gsLst>
                  <a:lin ang="5400000" scaled="0"/>
                </a:gradFill>
                <a:effectLst/>
                <a:uLnTx/>
                <a:uFillTx/>
                <a:latin typeface="Segoe UI Semibold"/>
                <a:ea typeface="+mn-ea"/>
                <a:cs typeface="Segoe UI Semilight" panose="020B0402040204020203" pitchFamily="34" charset="0"/>
              </a:rPr>
              <a:t>Secure</a:t>
            </a:r>
          </a:p>
          <a:p>
            <a:pPr marL="0" marR="0" lvl="0" indent="0" algn="l" defTabSz="932563"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600" b="0" i="0" u="none" strike="noStrike" kern="1200" cap="none" spc="0" normalizeH="0" baseline="0" noProof="0" dirty="0">
                <a:ln>
                  <a:noFill/>
                </a:ln>
                <a:gradFill>
                  <a:gsLst>
                    <a:gs pos="23466">
                      <a:srgbClr val="1A1A1A"/>
                    </a:gs>
                    <a:gs pos="56000">
                      <a:srgbClr val="1A1A1A"/>
                    </a:gs>
                  </a:gsLst>
                  <a:lin ang="5400000" scaled="0"/>
                </a:gradFill>
                <a:effectLst/>
                <a:uLnTx/>
                <a:uFillTx/>
                <a:latin typeface="Segoe UI"/>
                <a:ea typeface="+mn-ea"/>
                <a:cs typeface="Segoe UI Semilight" panose="020B0402040204020203" pitchFamily="34" charset="0"/>
              </a:rPr>
              <a:t>Designed for security from the ground up &amp; only secure devices get certification</a:t>
            </a:r>
          </a:p>
        </p:txBody>
      </p:sp>
      <p:grpSp>
        <p:nvGrpSpPr>
          <p:cNvPr id="53" name="Group 52">
            <a:extLst>
              <a:ext uri="{FF2B5EF4-FFF2-40B4-BE49-F238E27FC236}">
                <a16:creationId xmlns:a16="http://schemas.microsoft.com/office/drawing/2014/main" id="{F62D0711-568C-4C40-85C5-7A4C0B83DA2B}"/>
              </a:ext>
            </a:extLst>
          </p:cNvPr>
          <p:cNvGrpSpPr/>
          <p:nvPr/>
        </p:nvGrpSpPr>
        <p:grpSpPr>
          <a:xfrm>
            <a:off x="329600" y="3102223"/>
            <a:ext cx="653064" cy="653064"/>
            <a:chOff x="6651795" y="3527386"/>
            <a:chExt cx="653064" cy="653064"/>
          </a:xfrm>
        </p:grpSpPr>
        <p:sp>
          <p:nvSpPr>
            <p:cNvPr id="67" name="Oval 66">
              <a:extLst>
                <a:ext uri="{FF2B5EF4-FFF2-40B4-BE49-F238E27FC236}">
                  <a16:creationId xmlns:a16="http://schemas.microsoft.com/office/drawing/2014/main" id="{C558ECD8-A6A4-4393-BFFB-FBD7CC64177B}"/>
                </a:ext>
              </a:extLst>
            </p:cNvPr>
            <p:cNvSpPr/>
            <p:nvPr/>
          </p:nvSpPr>
          <p:spPr bwMode="auto">
            <a:xfrm>
              <a:off x="6651795" y="3527386"/>
              <a:ext cx="653064" cy="653064"/>
            </a:xfrm>
            <a:prstGeom prst="ellipse">
              <a:avLst/>
            </a:prstGeom>
            <a:solidFill>
              <a:schemeClr val="bg1"/>
            </a:solidFill>
            <a:ln w="10795" cap="flat" cmpd="sng" algn="ctr">
              <a:noFill/>
              <a:prstDash val="solid"/>
            </a:ln>
            <a:effectLst>
              <a:outerShdw blurRad="190500" dist="38100" dir="2700000" algn="tl" rotWithShape="0">
                <a:prstClr val="black">
                  <a:alpha val="25000"/>
                </a:prstClr>
              </a:outerShdw>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78D4"/>
                </a:solidFill>
                <a:effectLst/>
                <a:uLnTx/>
                <a:uFillTx/>
                <a:latin typeface="Segoe UI Semilight"/>
                <a:ea typeface="+mn-ea"/>
                <a:cs typeface="+mn-cs"/>
              </a:endParaRPr>
            </a:p>
          </p:txBody>
        </p:sp>
        <p:pic>
          <p:nvPicPr>
            <p:cNvPr id="68" name="Graphic 67">
              <a:extLst>
                <a:ext uri="{FF2B5EF4-FFF2-40B4-BE49-F238E27FC236}">
                  <a16:creationId xmlns:a16="http://schemas.microsoft.com/office/drawing/2014/main" id="{14FDF201-182B-4A26-B968-9F6C5EA1379E}"/>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827086" y="3728065"/>
              <a:ext cx="316188" cy="291485"/>
            </a:xfrm>
            <a:prstGeom prst="rect">
              <a:avLst/>
            </a:prstGeom>
          </p:spPr>
        </p:pic>
      </p:grpSp>
      <p:grpSp>
        <p:nvGrpSpPr>
          <p:cNvPr id="69" name="Group 68">
            <a:extLst>
              <a:ext uri="{FF2B5EF4-FFF2-40B4-BE49-F238E27FC236}">
                <a16:creationId xmlns:a16="http://schemas.microsoft.com/office/drawing/2014/main" id="{A550C216-C569-4552-889C-6A82F0ED0C1D}"/>
              </a:ext>
            </a:extLst>
          </p:cNvPr>
          <p:cNvGrpSpPr/>
          <p:nvPr/>
        </p:nvGrpSpPr>
        <p:grpSpPr>
          <a:xfrm>
            <a:off x="336453" y="5324599"/>
            <a:ext cx="653064" cy="653064"/>
            <a:chOff x="6651795" y="4921466"/>
            <a:chExt cx="653064" cy="653064"/>
          </a:xfrm>
        </p:grpSpPr>
        <p:sp>
          <p:nvSpPr>
            <p:cNvPr id="70" name="Oval 69">
              <a:extLst>
                <a:ext uri="{FF2B5EF4-FFF2-40B4-BE49-F238E27FC236}">
                  <a16:creationId xmlns:a16="http://schemas.microsoft.com/office/drawing/2014/main" id="{0983AA00-A737-4195-BCF8-FBBF37F21C6B}"/>
                </a:ext>
              </a:extLst>
            </p:cNvPr>
            <p:cNvSpPr/>
            <p:nvPr/>
          </p:nvSpPr>
          <p:spPr bwMode="auto">
            <a:xfrm>
              <a:off x="6651795" y="4921466"/>
              <a:ext cx="653064" cy="653064"/>
            </a:xfrm>
            <a:prstGeom prst="ellipse">
              <a:avLst/>
            </a:prstGeom>
            <a:solidFill>
              <a:schemeClr val="bg1"/>
            </a:solidFill>
            <a:ln w="10795" cap="flat" cmpd="sng" algn="ctr">
              <a:noFill/>
              <a:prstDash val="solid"/>
            </a:ln>
            <a:effectLst>
              <a:outerShdw blurRad="190500" dist="38100" dir="2700000" algn="tl" rotWithShape="0">
                <a:prstClr val="black">
                  <a:alpha val="25000"/>
                </a:prstClr>
              </a:outerShdw>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78D4"/>
                </a:solidFill>
                <a:effectLst/>
                <a:uLnTx/>
                <a:uFillTx/>
                <a:latin typeface="Segoe UI Semilight"/>
                <a:ea typeface="+mn-ea"/>
                <a:cs typeface="+mn-cs"/>
              </a:endParaRPr>
            </a:p>
          </p:txBody>
        </p:sp>
        <p:pic>
          <p:nvPicPr>
            <p:cNvPr id="71" name="Graphic 70">
              <a:extLst>
                <a:ext uri="{FF2B5EF4-FFF2-40B4-BE49-F238E27FC236}">
                  <a16:creationId xmlns:a16="http://schemas.microsoft.com/office/drawing/2014/main" id="{D3DEC241-9B81-48D3-A436-1E1DDA3DDA87}"/>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817957" y="5088508"/>
              <a:ext cx="344843" cy="288704"/>
            </a:xfrm>
            <a:prstGeom prst="rect">
              <a:avLst/>
            </a:prstGeom>
          </p:spPr>
        </p:pic>
      </p:grpSp>
      <p:grpSp>
        <p:nvGrpSpPr>
          <p:cNvPr id="73" name="Group 72">
            <a:extLst>
              <a:ext uri="{FF2B5EF4-FFF2-40B4-BE49-F238E27FC236}">
                <a16:creationId xmlns:a16="http://schemas.microsoft.com/office/drawing/2014/main" id="{41F80273-338C-489E-9491-7014705BC6BB}"/>
              </a:ext>
            </a:extLst>
          </p:cNvPr>
          <p:cNvGrpSpPr/>
          <p:nvPr/>
        </p:nvGrpSpPr>
        <p:grpSpPr>
          <a:xfrm>
            <a:off x="329600" y="1896339"/>
            <a:ext cx="653064" cy="653064"/>
            <a:chOff x="6651795" y="2131002"/>
            <a:chExt cx="653064" cy="653064"/>
          </a:xfrm>
        </p:grpSpPr>
        <p:sp>
          <p:nvSpPr>
            <p:cNvPr id="74" name="Oval 73">
              <a:extLst>
                <a:ext uri="{FF2B5EF4-FFF2-40B4-BE49-F238E27FC236}">
                  <a16:creationId xmlns:a16="http://schemas.microsoft.com/office/drawing/2014/main" id="{6129F8CB-FD9D-46F5-A96C-A33F461CB4E4}"/>
                </a:ext>
              </a:extLst>
            </p:cNvPr>
            <p:cNvSpPr/>
            <p:nvPr/>
          </p:nvSpPr>
          <p:spPr bwMode="auto">
            <a:xfrm>
              <a:off x="6651795" y="2131002"/>
              <a:ext cx="653064" cy="653064"/>
            </a:xfrm>
            <a:prstGeom prst="ellipse">
              <a:avLst/>
            </a:prstGeom>
            <a:solidFill>
              <a:schemeClr val="bg1"/>
            </a:solidFill>
            <a:ln w="10795" cap="flat" cmpd="sng" algn="ctr">
              <a:noFill/>
              <a:prstDash val="solid"/>
            </a:ln>
            <a:effectLst>
              <a:outerShdw blurRad="190500" dist="38100" dir="2700000" algn="tl" rotWithShape="0">
                <a:prstClr val="black">
                  <a:alpha val="25000"/>
                </a:prstClr>
              </a:outerShdw>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78D4"/>
                </a:solidFill>
                <a:effectLst/>
                <a:uLnTx/>
                <a:uFillTx/>
                <a:latin typeface="Segoe UI Semilight"/>
                <a:ea typeface="+mn-ea"/>
                <a:cs typeface="+mn-cs"/>
              </a:endParaRPr>
            </a:p>
          </p:txBody>
        </p:sp>
        <p:pic>
          <p:nvPicPr>
            <p:cNvPr id="75" name="Graphic 74">
              <a:extLst>
                <a:ext uri="{FF2B5EF4-FFF2-40B4-BE49-F238E27FC236}">
                  <a16:creationId xmlns:a16="http://schemas.microsoft.com/office/drawing/2014/main" id="{501F7CC1-659C-4172-80F2-F54A7A2F9902}"/>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811442" y="2312727"/>
              <a:ext cx="333771" cy="289615"/>
            </a:xfrm>
            <a:prstGeom prst="rect">
              <a:avLst/>
            </a:prstGeom>
          </p:spPr>
        </p:pic>
      </p:grpSp>
      <p:sp>
        <p:nvSpPr>
          <p:cNvPr id="76" name="Rectangle 75">
            <a:extLst>
              <a:ext uri="{FF2B5EF4-FFF2-40B4-BE49-F238E27FC236}">
                <a16:creationId xmlns:a16="http://schemas.microsoft.com/office/drawing/2014/main" id="{E4D57F0A-E0AF-4237-8702-C073BBFF1FD6}"/>
              </a:ext>
            </a:extLst>
          </p:cNvPr>
          <p:cNvSpPr/>
          <p:nvPr/>
        </p:nvSpPr>
        <p:spPr>
          <a:xfrm>
            <a:off x="1168803" y="4043082"/>
            <a:ext cx="4402926" cy="907941"/>
          </a:xfrm>
          <a:prstGeom prst="rect">
            <a:avLst/>
          </a:prstGeom>
        </p:spPr>
        <p:txBody>
          <a:bodyPr wrap="square">
            <a:spAutoFit/>
          </a:bodyPr>
          <a:lstStyle/>
          <a:p>
            <a:pPr marL="0" marR="0" lvl="0" indent="0" algn="l" defTabSz="932563" rtl="0" eaLnBrk="1" fontAlgn="auto" latinLnBrk="0" hangingPunct="1">
              <a:lnSpc>
                <a:spcPct val="100000"/>
              </a:lnSpc>
              <a:spcBef>
                <a:spcPct val="20000"/>
              </a:spcBef>
              <a:spcAft>
                <a:spcPts val="600"/>
              </a:spcAft>
              <a:buClrTx/>
              <a:buSzPct val="90000"/>
              <a:buFontTx/>
              <a:buNone/>
              <a:tabLst/>
              <a:defRPr/>
            </a:pPr>
            <a:r>
              <a:rPr kumimoji="0" lang="en-US" sz="1600" b="0" i="0" u="none" strike="noStrike" kern="1200" cap="none" spc="0" normalizeH="0" baseline="0" noProof="0">
                <a:ln>
                  <a:noFill/>
                </a:ln>
                <a:gradFill>
                  <a:gsLst>
                    <a:gs pos="23466">
                      <a:srgbClr val="0078D4"/>
                    </a:gs>
                    <a:gs pos="56000">
                      <a:srgbClr val="0078D4"/>
                    </a:gs>
                  </a:gsLst>
                  <a:lin ang="5400000" scaled="0"/>
                </a:gradFill>
                <a:effectLst/>
                <a:uLnTx/>
                <a:uFillTx/>
                <a:latin typeface="Segoe UI Semibold"/>
                <a:ea typeface="+mn-ea"/>
                <a:cs typeface="+mn-cs"/>
              </a:rPr>
              <a:t>Open Source &amp; Cross Platform</a:t>
            </a:r>
          </a:p>
          <a:p>
            <a:pPr marL="0" marR="0" lvl="0" indent="0" algn="l" defTabSz="932563" rtl="0" eaLnBrk="1" fontAlgn="auto" latinLnBrk="0" hangingPunct="1">
              <a:lnSpc>
                <a:spcPct val="100000"/>
              </a:lnSpc>
              <a:spcBef>
                <a:spcPts val="0"/>
              </a:spcBef>
              <a:spcAft>
                <a:spcPts val="600"/>
              </a:spcAft>
              <a:buClrTx/>
              <a:buSzPct val="90000"/>
              <a:buFontTx/>
              <a:buNone/>
              <a:tabLst/>
              <a:defRPr/>
            </a:pPr>
            <a:r>
              <a:rPr kumimoji="0" lang="en-US" sz="1600" b="0" i="0" u="none" strike="noStrike" kern="1200" cap="none" spc="0" normalizeH="0" baseline="0" noProof="0">
                <a:ln>
                  <a:noFill/>
                </a:ln>
                <a:gradFill>
                  <a:gsLst>
                    <a:gs pos="23466">
                      <a:srgbClr val="1A1A1A"/>
                    </a:gs>
                    <a:gs pos="56000">
                      <a:srgbClr val="1A1A1A"/>
                    </a:gs>
                  </a:gsLst>
                  <a:lin ang="5400000" scaled="0"/>
                </a:gradFill>
                <a:effectLst/>
                <a:uLnTx/>
                <a:uFillTx/>
                <a:latin typeface="Segoe UI"/>
                <a:ea typeface="+mn-ea"/>
                <a:cs typeface="+mn-cs"/>
              </a:rPr>
              <a:t>Open source and supports Linux, Windows and an expanding set of OS’s</a:t>
            </a:r>
          </a:p>
        </p:txBody>
      </p:sp>
      <p:sp>
        <p:nvSpPr>
          <p:cNvPr id="78" name="Oval 77">
            <a:extLst>
              <a:ext uri="{FF2B5EF4-FFF2-40B4-BE49-F238E27FC236}">
                <a16:creationId xmlns:a16="http://schemas.microsoft.com/office/drawing/2014/main" id="{A433D990-7D79-4956-8E48-ED2DA3183C45}"/>
              </a:ext>
            </a:extLst>
          </p:cNvPr>
          <p:cNvSpPr/>
          <p:nvPr/>
        </p:nvSpPr>
        <p:spPr bwMode="auto">
          <a:xfrm>
            <a:off x="329600" y="4170520"/>
            <a:ext cx="653064" cy="653064"/>
          </a:xfrm>
          <a:prstGeom prst="ellipse">
            <a:avLst/>
          </a:prstGeom>
          <a:solidFill>
            <a:schemeClr val="bg1"/>
          </a:solidFill>
          <a:ln w="10795" cap="flat" cmpd="sng" algn="ctr">
            <a:noFill/>
            <a:prstDash val="solid"/>
          </a:ln>
          <a:effectLst>
            <a:outerShdw blurRad="190500" dist="38100" dir="2700000" algn="tl" rotWithShape="0">
              <a:prstClr val="black">
                <a:alpha val="25000"/>
              </a:prstClr>
            </a:outerShdw>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78D4"/>
              </a:solidFill>
              <a:effectLst/>
              <a:uLnTx/>
              <a:uFillTx/>
              <a:latin typeface="Segoe UI Semilight"/>
              <a:ea typeface="+mn-ea"/>
              <a:cs typeface="+mn-cs"/>
            </a:endParaRPr>
          </a:p>
        </p:txBody>
      </p:sp>
      <p:pic>
        <p:nvPicPr>
          <p:cNvPr id="79" name="Picture 2" descr="fdabb81b-f136-45f9-ba24-6e7ed58dede1">
            <a:extLst>
              <a:ext uri="{FF2B5EF4-FFF2-40B4-BE49-F238E27FC236}">
                <a16:creationId xmlns:a16="http://schemas.microsoft.com/office/drawing/2014/main" id="{E376FDAD-89CA-4875-A06E-88C55983255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65911" y="4292280"/>
            <a:ext cx="365760" cy="3848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 name="Graphic 81" descr="Crane">
            <a:extLst>
              <a:ext uri="{FF2B5EF4-FFF2-40B4-BE49-F238E27FC236}">
                <a16:creationId xmlns:a16="http://schemas.microsoft.com/office/drawing/2014/main" id="{0E5125C1-9AC8-488C-AA76-AECEFDD546D3}"/>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437561" y="3392097"/>
            <a:ext cx="650985" cy="650985"/>
          </a:xfrm>
          <a:prstGeom prst="rect">
            <a:avLst/>
          </a:prstGeom>
        </p:spPr>
      </p:pic>
      <p:pic>
        <p:nvPicPr>
          <p:cNvPr id="83" name="Graphic 82" descr="Crane">
            <a:extLst>
              <a:ext uri="{FF2B5EF4-FFF2-40B4-BE49-F238E27FC236}">
                <a16:creationId xmlns:a16="http://schemas.microsoft.com/office/drawing/2014/main" id="{3496B889-9FAB-4794-A64C-20CBD32243F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233660" y="2677420"/>
            <a:ext cx="650985" cy="650985"/>
          </a:xfrm>
          <a:prstGeom prst="rect">
            <a:avLst/>
          </a:prstGeom>
        </p:spPr>
      </p:pic>
      <p:pic>
        <p:nvPicPr>
          <p:cNvPr id="84" name="Graphic 83" descr="Crane">
            <a:extLst>
              <a:ext uri="{FF2B5EF4-FFF2-40B4-BE49-F238E27FC236}">
                <a16:creationId xmlns:a16="http://schemas.microsoft.com/office/drawing/2014/main" id="{13B828E9-8CA6-4712-AA93-595DDF5F222E}"/>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340670" y="1962743"/>
            <a:ext cx="650985" cy="650985"/>
          </a:xfrm>
          <a:prstGeom prst="rect">
            <a:avLst/>
          </a:prstGeom>
        </p:spPr>
      </p:pic>
      <p:grpSp>
        <p:nvGrpSpPr>
          <p:cNvPr id="85" name="Group 84">
            <a:extLst>
              <a:ext uri="{FF2B5EF4-FFF2-40B4-BE49-F238E27FC236}">
                <a16:creationId xmlns:a16="http://schemas.microsoft.com/office/drawing/2014/main" id="{74BEC99E-8730-48EA-B01F-F34D4669FC12}"/>
              </a:ext>
            </a:extLst>
          </p:cNvPr>
          <p:cNvGrpSpPr/>
          <p:nvPr/>
        </p:nvGrpSpPr>
        <p:grpSpPr>
          <a:xfrm>
            <a:off x="7376225" y="1726680"/>
            <a:ext cx="3482011" cy="2536366"/>
            <a:chOff x="2842589" y="941620"/>
            <a:chExt cx="3482011" cy="2536366"/>
          </a:xfrm>
        </p:grpSpPr>
        <p:sp>
          <p:nvSpPr>
            <p:cNvPr id="95" name="Rectangle: Rounded Corners 94">
              <a:extLst>
                <a:ext uri="{FF2B5EF4-FFF2-40B4-BE49-F238E27FC236}">
                  <a16:creationId xmlns:a16="http://schemas.microsoft.com/office/drawing/2014/main" id="{0B7B7142-F734-40E9-BBD3-1B234EE9C1BB}"/>
                </a:ext>
              </a:extLst>
            </p:cNvPr>
            <p:cNvSpPr/>
            <p:nvPr/>
          </p:nvSpPr>
          <p:spPr bwMode="auto">
            <a:xfrm>
              <a:off x="3062170" y="2685258"/>
              <a:ext cx="3033829" cy="510061"/>
            </a:xfrm>
            <a:prstGeom prst="roundRect">
              <a:avLst/>
            </a:prstGeom>
            <a:noFill/>
            <a:ln>
              <a:solidFill>
                <a:schemeClr val="bg2">
                  <a:lumMod val="1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a:solidFill>
                    <a:schemeClr val="tx1"/>
                  </a:solidFill>
                  <a:latin typeface="Segoe UI Light" panose="020B0502040204020203" pitchFamily="34" charset="0"/>
                  <a:cs typeface="Segoe UI Light" panose="020B0502040204020203" pitchFamily="34" charset="0"/>
                </a:rPr>
                <a:t>Azure IoT Edge Runtime</a:t>
              </a:r>
            </a:p>
          </p:txBody>
        </p:sp>
        <p:grpSp>
          <p:nvGrpSpPr>
            <p:cNvPr id="96" name="Group 95">
              <a:extLst>
                <a:ext uri="{FF2B5EF4-FFF2-40B4-BE49-F238E27FC236}">
                  <a16:creationId xmlns:a16="http://schemas.microsoft.com/office/drawing/2014/main" id="{38361BDD-DE54-4EAD-B49F-50508AC0FF88}"/>
                </a:ext>
              </a:extLst>
            </p:cNvPr>
            <p:cNvGrpSpPr/>
            <p:nvPr/>
          </p:nvGrpSpPr>
          <p:grpSpPr>
            <a:xfrm>
              <a:off x="3056609" y="1543137"/>
              <a:ext cx="3039390" cy="916850"/>
              <a:chOff x="3056609" y="1543137"/>
              <a:chExt cx="3039390" cy="916850"/>
            </a:xfrm>
          </p:grpSpPr>
          <p:sp>
            <p:nvSpPr>
              <p:cNvPr id="100" name="Rectangle: Rounded Corners 99">
                <a:extLst>
                  <a:ext uri="{FF2B5EF4-FFF2-40B4-BE49-F238E27FC236}">
                    <a16:creationId xmlns:a16="http://schemas.microsoft.com/office/drawing/2014/main" id="{DDFCD2AD-4627-4B40-BDBF-A7869F7D4924}"/>
                  </a:ext>
                </a:extLst>
              </p:cNvPr>
              <p:cNvSpPr/>
              <p:nvPr/>
            </p:nvSpPr>
            <p:spPr bwMode="auto">
              <a:xfrm>
                <a:off x="3056609" y="1543137"/>
                <a:ext cx="982159" cy="916850"/>
              </a:xfrm>
              <a:prstGeom prst="roundRect">
                <a:avLst/>
              </a:prstGeom>
              <a:noFill/>
              <a:ln>
                <a:solidFill>
                  <a:schemeClr val="bg2">
                    <a:lumMod val="1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b" anchorCtr="0" compatLnSpc="1">
                <a:prstTxWarp prst="textNoShape">
                  <a:avLst/>
                </a:prstTxWarp>
              </a:bodyPr>
              <a:lstStyle/>
              <a:p>
                <a:pPr algn="ctr" defTabSz="932472" fontAlgn="base">
                  <a:spcBef>
                    <a:spcPct val="0"/>
                  </a:spcBef>
                  <a:spcAft>
                    <a:spcPct val="0"/>
                  </a:spcAft>
                </a:pPr>
                <a:r>
                  <a:rPr lang="en-US" sz="1200">
                    <a:solidFill>
                      <a:schemeClr val="tx1"/>
                    </a:solidFill>
                    <a:latin typeface="Segoe UI Light" panose="020B0502040204020203" pitchFamily="34" charset="0"/>
                    <a:cs typeface="Segoe UI Light" panose="020B0502040204020203" pitchFamily="34" charset="0"/>
                  </a:rPr>
                  <a:t>Telemetry</a:t>
                </a:r>
              </a:p>
            </p:txBody>
          </p:sp>
          <p:grpSp>
            <p:nvGrpSpPr>
              <p:cNvPr id="101" name="Group 100">
                <a:extLst>
                  <a:ext uri="{FF2B5EF4-FFF2-40B4-BE49-F238E27FC236}">
                    <a16:creationId xmlns:a16="http://schemas.microsoft.com/office/drawing/2014/main" id="{49D14F97-0EF5-4BB4-8FDA-29C8DFFDC98D}"/>
                  </a:ext>
                </a:extLst>
              </p:cNvPr>
              <p:cNvGrpSpPr/>
              <p:nvPr/>
            </p:nvGrpSpPr>
            <p:grpSpPr>
              <a:xfrm>
                <a:off x="5113840" y="1543137"/>
                <a:ext cx="982159" cy="916850"/>
                <a:chOff x="5113840" y="1543137"/>
                <a:chExt cx="982159" cy="916850"/>
              </a:xfrm>
            </p:grpSpPr>
            <p:sp>
              <p:nvSpPr>
                <p:cNvPr id="105" name="Rectangle: Rounded Corners 104">
                  <a:extLst>
                    <a:ext uri="{FF2B5EF4-FFF2-40B4-BE49-F238E27FC236}">
                      <a16:creationId xmlns:a16="http://schemas.microsoft.com/office/drawing/2014/main" id="{B238AAFD-CA47-457B-9D82-5E050D0302CE}"/>
                    </a:ext>
                  </a:extLst>
                </p:cNvPr>
                <p:cNvSpPr/>
                <p:nvPr/>
              </p:nvSpPr>
              <p:spPr bwMode="auto">
                <a:xfrm>
                  <a:off x="5113840" y="1543137"/>
                  <a:ext cx="982159" cy="916850"/>
                </a:xfrm>
                <a:prstGeom prst="roundRect">
                  <a:avLst/>
                </a:prstGeom>
                <a:noFill/>
                <a:ln>
                  <a:solidFill>
                    <a:schemeClr val="bg2">
                      <a:lumMod val="1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b" anchorCtr="0" compatLnSpc="1">
                  <a:prstTxWarp prst="textNoShape">
                    <a:avLst/>
                  </a:prstTxWarp>
                </a:bodyPr>
                <a:lstStyle/>
                <a:p>
                  <a:pPr algn="ctr" defTabSz="932472" fontAlgn="base">
                    <a:spcBef>
                      <a:spcPct val="0"/>
                    </a:spcBef>
                    <a:spcAft>
                      <a:spcPct val="0"/>
                    </a:spcAft>
                  </a:pPr>
                  <a:r>
                    <a:rPr lang="en-US" sz="1200">
                      <a:solidFill>
                        <a:schemeClr val="tx1"/>
                      </a:solidFill>
                      <a:latin typeface="Segoe UI Light" panose="020B0502040204020203" pitchFamily="34" charset="0"/>
                      <a:cs typeface="Segoe UI Light" panose="020B0502040204020203" pitchFamily="34" charset="0"/>
                    </a:rPr>
                    <a:t>Action</a:t>
                  </a:r>
                </a:p>
              </p:txBody>
            </p:sp>
            <p:pic>
              <p:nvPicPr>
                <p:cNvPr id="106" name="Picture 105">
                  <a:extLst>
                    <a:ext uri="{FF2B5EF4-FFF2-40B4-BE49-F238E27FC236}">
                      <a16:creationId xmlns:a16="http://schemas.microsoft.com/office/drawing/2014/main" id="{382B9780-BC07-4D95-9285-B8ED2126EF4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5400470" y="1712725"/>
                  <a:ext cx="408898" cy="452312"/>
                </a:xfrm>
                <a:prstGeom prst="rect">
                  <a:avLst/>
                </a:prstGeom>
              </p:spPr>
            </p:pic>
          </p:grpSp>
          <p:grpSp>
            <p:nvGrpSpPr>
              <p:cNvPr id="102" name="Group 101">
                <a:extLst>
                  <a:ext uri="{FF2B5EF4-FFF2-40B4-BE49-F238E27FC236}">
                    <a16:creationId xmlns:a16="http://schemas.microsoft.com/office/drawing/2014/main" id="{758CBAFC-A572-45DD-BC64-6D0BFEA05291}"/>
                  </a:ext>
                </a:extLst>
              </p:cNvPr>
              <p:cNvGrpSpPr/>
              <p:nvPr/>
            </p:nvGrpSpPr>
            <p:grpSpPr>
              <a:xfrm>
                <a:off x="4085225" y="1543137"/>
                <a:ext cx="982159" cy="916850"/>
                <a:chOff x="4085225" y="1543137"/>
                <a:chExt cx="982159" cy="916850"/>
              </a:xfrm>
            </p:grpSpPr>
            <p:sp>
              <p:nvSpPr>
                <p:cNvPr id="103" name="Rectangle: Rounded Corners 102">
                  <a:extLst>
                    <a:ext uri="{FF2B5EF4-FFF2-40B4-BE49-F238E27FC236}">
                      <a16:creationId xmlns:a16="http://schemas.microsoft.com/office/drawing/2014/main" id="{A2D6FCCE-4ED5-40FA-BC7E-29E44D61FCEB}"/>
                    </a:ext>
                  </a:extLst>
                </p:cNvPr>
                <p:cNvSpPr/>
                <p:nvPr/>
              </p:nvSpPr>
              <p:spPr bwMode="auto">
                <a:xfrm>
                  <a:off x="4085225" y="1543137"/>
                  <a:ext cx="982159" cy="916850"/>
                </a:xfrm>
                <a:prstGeom prst="roundRect">
                  <a:avLst/>
                </a:prstGeom>
                <a:noFill/>
                <a:ln>
                  <a:solidFill>
                    <a:schemeClr val="bg2">
                      <a:lumMod val="1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b" anchorCtr="0" compatLnSpc="1">
                  <a:prstTxWarp prst="textNoShape">
                    <a:avLst/>
                  </a:prstTxWarp>
                </a:bodyPr>
                <a:lstStyle/>
                <a:p>
                  <a:pPr algn="ctr" defTabSz="932472" fontAlgn="base">
                    <a:spcBef>
                      <a:spcPct val="0"/>
                    </a:spcBef>
                    <a:spcAft>
                      <a:spcPct val="0"/>
                    </a:spcAft>
                  </a:pPr>
                  <a:r>
                    <a:rPr lang="en-US" sz="1200">
                      <a:solidFill>
                        <a:schemeClr val="tx1"/>
                      </a:solidFill>
                      <a:latin typeface="Segoe UI Light" panose="020B0502040204020203" pitchFamily="34" charset="0"/>
                      <a:cs typeface="Segoe UI Light" panose="020B0502040204020203" pitchFamily="34" charset="0"/>
                    </a:rPr>
                    <a:t>Insight</a:t>
                  </a:r>
                </a:p>
              </p:txBody>
            </p:sp>
            <p:pic>
              <p:nvPicPr>
                <p:cNvPr id="104" name="Picture 103">
                  <a:extLst>
                    <a:ext uri="{FF2B5EF4-FFF2-40B4-BE49-F238E27FC236}">
                      <a16:creationId xmlns:a16="http://schemas.microsoft.com/office/drawing/2014/main" id="{EA2E38AE-E95B-4EFA-A4E8-30958D41B594}"/>
                    </a:ext>
                  </a:extLst>
                </p:cNvPr>
                <p:cNvPicPr>
                  <a:picLocks noChangeAspect="1"/>
                </p:cNvPicPr>
                <p:nvPr/>
              </p:nvPicPr>
              <p:blipFill>
                <a:blip r:embed="rId13">
                  <a:clrChange>
                    <a:clrFrom>
                      <a:srgbClr val="FFFFFF"/>
                    </a:clrFrom>
                    <a:clrTo>
                      <a:srgbClr val="FFFFFF">
                        <a:alpha val="0"/>
                      </a:srgbClr>
                    </a:clrTo>
                  </a:clrChange>
                </a:blip>
                <a:stretch>
                  <a:fillRect/>
                </a:stretch>
              </p:blipFill>
              <p:spPr>
                <a:xfrm>
                  <a:off x="4387371" y="1657813"/>
                  <a:ext cx="377867" cy="503822"/>
                </a:xfrm>
                <a:prstGeom prst="rect">
                  <a:avLst/>
                </a:prstGeom>
              </p:spPr>
            </p:pic>
          </p:grpSp>
        </p:grpSp>
        <p:cxnSp>
          <p:nvCxnSpPr>
            <p:cNvPr id="97" name="Connector: Curved 96">
              <a:extLst>
                <a:ext uri="{FF2B5EF4-FFF2-40B4-BE49-F238E27FC236}">
                  <a16:creationId xmlns:a16="http://schemas.microsoft.com/office/drawing/2014/main" id="{6D23C140-8E36-4E5F-9D65-2AB8CC71F862}"/>
                </a:ext>
              </a:extLst>
            </p:cNvPr>
            <p:cNvCxnSpPr>
              <a:stCxn id="100" idx="2"/>
              <a:endCxn id="103" idx="2"/>
            </p:cNvCxnSpPr>
            <p:nvPr/>
          </p:nvCxnSpPr>
          <p:spPr>
            <a:xfrm rot="16200000" flipH="1">
              <a:off x="4061997" y="1945679"/>
              <a:ext cx="12700" cy="1028616"/>
            </a:xfrm>
            <a:prstGeom prst="curvedConnector3">
              <a:avLst>
                <a:gd name="adj1" fmla="val 1800000"/>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8" name="Connector: Curved 97">
              <a:extLst>
                <a:ext uri="{FF2B5EF4-FFF2-40B4-BE49-F238E27FC236}">
                  <a16:creationId xmlns:a16="http://schemas.microsoft.com/office/drawing/2014/main" id="{27D5D30B-D04B-4BAB-B19E-8A0AD1442567}"/>
                </a:ext>
              </a:extLst>
            </p:cNvPr>
            <p:cNvCxnSpPr>
              <a:cxnSpLocks/>
              <a:stCxn id="103" idx="2"/>
              <a:endCxn id="105" idx="2"/>
            </p:cNvCxnSpPr>
            <p:nvPr/>
          </p:nvCxnSpPr>
          <p:spPr>
            <a:xfrm rot="16200000" flipH="1">
              <a:off x="5090612" y="1945679"/>
              <a:ext cx="12700" cy="1028615"/>
            </a:xfrm>
            <a:prstGeom prst="curvedConnector3">
              <a:avLst>
                <a:gd name="adj1" fmla="val 1800000"/>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99" name="Rectangle: Rounded Corners 98">
              <a:extLst>
                <a:ext uri="{FF2B5EF4-FFF2-40B4-BE49-F238E27FC236}">
                  <a16:creationId xmlns:a16="http://schemas.microsoft.com/office/drawing/2014/main" id="{F9038FCE-88EA-4BEE-8B31-D3DED52991AF}"/>
                </a:ext>
              </a:extLst>
            </p:cNvPr>
            <p:cNvSpPr/>
            <p:nvPr/>
          </p:nvSpPr>
          <p:spPr bwMode="auto">
            <a:xfrm>
              <a:off x="2842589" y="941620"/>
              <a:ext cx="3482011" cy="2536366"/>
            </a:xfrm>
            <a:prstGeom prst="roundRect">
              <a:avLst/>
            </a:prstGeom>
            <a:noFill/>
            <a:ln>
              <a:solidFill>
                <a:schemeClr val="bg2">
                  <a:lumMod val="1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algn="ctr" defTabSz="932472" fontAlgn="base">
                <a:spcBef>
                  <a:spcPct val="0"/>
                </a:spcBef>
                <a:spcAft>
                  <a:spcPct val="0"/>
                </a:spcAft>
              </a:pPr>
              <a:r>
                <a:rPr lang="en-US" sz="1600" b="1">
                  <a:solidFill>
                    <a:schemeClr val="tx1"/>
                  </a:solidFill>
                  <a:latin typeface="Segoe UI Light" panose="020B0502040204020203" pitchFamily="34" charset="0"/>
                  <a:cs typeface="Segoe UI Light" panose="020B0502040204020203" pitchFamily="34" charset="0"/>
                </a:rPr>
                <a:t>Azure IoT Edge Device</a:t>
              </a:r>
            </a:p>
          </p:txBody>
        </p:sp>
      </p:grpSp>
      <p:cxnSp>
        <p:nvCxnSpPr>
          <p:cNvPr id="86" name="Connector: Curved 85">
            <a:extLst>
              <a:ext uri="{FF2B5EF4-FFF2-40B4-BE49-F238E27FC236}">
                <a16:creationId xmlns:a16="http://schemas.microsoft.com/office/drawing/2014/main" id="{434D4958-98B4-4E4D-9E9A-4BE455CE7DC3}"/>
              </a:ext>
            </a:extLst>
          </p:cNvPr>
          <p:cNvCxnSpPr>
            <a:cxnSpLocks/>
            <a:stCxn id="83" idx="3"/>
          </p:cNvCxnSpPr>
          <p:nvPr/>
        </p:nvCxnSpPr>
        <p:spPr>
          <a:xfrm>
            <a:off x="6884645" y="3002913"/>
            <a:ext cx="711161" cy="722436"/>
          </a:xfrm>
          <a:prstGeom prst="curvedConnector3">
            <a:avLst>
              <a:gd name="adj1" fmla="val 50000"/>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7" name="Connector: Curved 86">
            <a:extLst>
              <a:ext uri="{FF2B5EF4-FFF2-40B4-BE49-F238E27FC236}">
                <a16:creationId xmlns:a16="http://schemas.microsoft.com/office/drawing/2014/main" id="{DED9F737-A35E-4BBA-B3D0-615F9DD39582}"/>
              </a:ext>
            </a:extLst>
          </p:cNvPr>
          <p:cNvCxnSpPr>
            <a:cxnSpLocks/>
            <a:stCxn id="82" idx="3"/>
          </p:cNvCxnSpPr>
          <p:nvPr/>
        </p:nvCxnSpPr>
        <p:spPr>
          <a:xfrm>
            <a:off x="7088546" y="3717590"/>
            <a:ext cx="507260" cy="7759"/>
          </a:xfrm>
          <a:prstGeom prst="curvedConnector3">
            <a:avLst>
              <a:gd name="adj1" fmla="val 50000"/>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8" name="Connector: Curved 87">
            <a:extLst>
              <a:ext uri="{FF2B5EF4-FFF2-40B4-BE49-F238E27FC236}">
                <a16:creationId xmlns:a16="http://schemas.microsoft.com/office/drawing/2014/main" id="{4E96FD25-D77C-4E67-8F6B-A88AA52A5568}"/>
              </a:ext>
            </a:extLst>
          </p:cNvPr>
          <p:cNvCxnSpPr>
            <a:cxnSpLocks/>
            <a:stCxn id="84" idx="3"/>
          </p:cNvCxnSpPr>
          <p:nvPr/>
        </p:nvCxnSpPr>
        <p:spPr>
          <a:xfrm>
            <a:off x="6991655" y="2288236"/>
            <a:ext cx="604151" cy="1437113"/>
          </a:xfrm>
          <a:prstGeom prst="curvedConnector3">
            <a:avLst>
              <a:gd name="adj1" fmla="val 50000"/>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28" name="Group 27">
            <a:extLst>
              <a:ext uri="{FF2B5EF4-FFF2-40B4-BE49-F238E27FC236}">
                <a16:creationId xmlns:a16="http://schemas.microsoft.com/office/drawing/2014/main" id="{E2102109-E448-4106-9EC6-5011473C0A76}"/>
              </a:ext>
            </a:extLst>
          </p:cNvPr>
          <p:cNvGrpSpPr/>
          <p:nvPr/>
        </p:nvGrpSpPr>
        <p:grpSpPr>
          <a:xfrm>
            <a:off x="10545771" y="3869772"/>
            <a:ext cx="1592690" cy="1069216"/>
            <a:chOff x="10529230" y="5491641"/>
            <a:chExt cx="1592690" cy="1069216"/>
          </a:xfrm>
        </p:grpSpPr>
        <p:pic>
          <p:nvPicPr>
            <p:cNvPr id="91" name="Picture 90">
              <a:extLst>
                <a:ext uri="{FF2B5EF4-FFF2-40B4-BE49-F238E27FC236}">
                  <a16:creationId xmlns:a16="http://schemas.microsoft.com/office/drawing/2014/main" id="{94B524DF-A565-49F3-967B-7815B1D3B2C5}"/>
                </a:ext>
              </a:extLst>
            </p:cNvPr>
            <p:cNvPicPr>
              <a:picLocks noChangeAspect="1"/>
            </p:cNvPicPr>
            <p:nvPr/>
          </p:nvPicPr>
          <p:blipFill>
            <a:blip r:embed="rId14">
              <a:clrChange>
                <a:clrFrom>
                  <a:srgbClr val="FFFFFF"/>
                </a:clrFrom>
                <a:clrTo>
                  <a:srgbClr val="FFFFFF">
                    <a:alpha val="0"/>
                  </a:srgbClr>
                </a:clrTo>
              </a:clrChange>
            </a:blip>
            <a:stretch>
              <a:fillRect/>
            </a:stretch>
          </p:blipFill>
          <p:spPr>
            <a:xfrm>
              <a:off x="10529230" y="5491641"/>
              <a:ext cx="1592690" cy="1069216"/>
            </a:xfrm>
            <a:prstGeom prst="rect">
              <a:avLst/>
            </a:prstGeom>
          </p:spPr>
        </p:pic>
        <p:grpSp>
          <p:nvGrpSpPr>
            <p:cNvPr id="92" name="Group 91">
              <a:extLst>
                <a:ext uri="{FF2B5EF4-FFF2-40B4-BE49-F238E27FC236}">
                  <a16:creationId xmlns:a16="http://schemas.microsoft.com/office/drawing/2014/main" id="{FF12415E-FC54-405C-88EC-F40C0A59EEE2}"/>
                </a:ext>
              </a:extLst>
            </p:cNvPr>
            <p:cNvGrpSpPr/>
            <p:nvPr/>
          </p:nvGrpSpPr>
          <p:grpSpPr>
            <a:xfrm>
              <a:off x="11001697" y="5696856"/>
              <a:ext cx="483184" cy="623425"/>
              <a:chOff x="4010209" y="5109211"/>
              <a:chExt cx="687689" cy="887286"/>
            </a:xfrm>
          </p:grpSpPr>
          <p:pic>
            <p:nvPicPr>
              <p:cNvPr id="93" name="Picture 92">
                <a:extLst>
                  <a:ext uri="{FF2B5EF4-FFF2-40B4-BE49-F238E27FC236}">
                    <a16:creationId xmlns:a16="http://schemas.microsoft.com/office/drawing/2014/main" id="{4F21AD69-79CF-413F-B00B-84628D45E796}"/>
                  </a:ext>
                </a:extLst>
              </p:cNvPr>
              <p:cNvPicPr>
                <a:picLocks noChangeAspect="1"/>
              </p:cNvPicPr>
              <p:nvPr/>
            </p:nvPicPr>
            <p:blipFill>
              <a:blip r:embed="rId15">
                <a:clrChange>
                  <a:clrFrom>
                    <a:srgbClr val="FFFFFF"/>
                  </a:clrFrom>
                  <a:clrTo>
                    <a:srgbClr val="FFFFFF">
                      <a:alpha val="0"/>
                    </a:srgbClr>
                  </a:clrTo>
                </a:clrChange>
              </a:blip>
              <a:stretch>
                <a:fillRect/>
              </a:stretch>
            </p:blipFill>
            <p:spPr>
              <a:xfrm>
                <a:off x="4081829" y="5109211"/>
                <a:ext cx="616069" cy="595534"/>
              </a:xfrm>
              <a:prstGeom prst="rect">
                <a:avLst/>
              </a:prstGeom>
            </p:spPr>
          </p:pic>
          <p:sp>
            <p:nvSpPr>
              <p:cNvPr id="94" name="TextBox 93">
                <a:extLst>
                  <a:ext uri="{FF2B5EF4-FFF2-40B4-BE49-F238E27FC236}">
                    <a16:creationId xmlns:a16="http://schemas.microsoft.com/office/drawing/2014/main" id="{4E69F5E4-A85B-4800-831E-09FAFDA2B560}"/>
                  </a:ext>
                </a:extLst>
              </p:cNvPr>
              <p:cNvSpPr txBox="1"/>
              <p:nvPr/>
            </p:nvSpPr>
            <p:spPr>
              <a:xfrm>
                <a:off x="4010209" y="5750276"/>
                <a:ext cx="687689" cy="246221"/>
              </a:xfrm>
              <a:prstGeom prst="rect">
                <a:avLst/>
              </a:prstGeom>
              <a:noFill/>
            </p:spPr>
            <p:txBody>
              <a:bodyPr wrap="none" lIns="0" tIns="0" rIns="0" bIns="0" rtlCol="0">
                <a:spAutoFit/>
              </a:bodyPr>
              <a:lstStyle/>
              <a:p>
                <a:pPr algn="l"/>
                <a:r>
                  <a:rPr lang="en-US" sz="160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IoT Hub</a:t>
                </a:r>
              </a:p>
            </p:txBody>
          </p:sp>
        </p:grpSp>
      </p:grpSp>
      <p:cxnSp>
        <p:nvCxnSpPr>
          <p:cNvPr id="34" name="Connector: Curved 33">
            <a:extLst>
              <a:ext uri="{FF2B5EF4-FFF2-40B4-BE49-F238E27FC236}">
                <a16:creationId xmlns:a16="http://schemas.microsoft.com/office/drawing/2014/main" id="{49B1CB68-971B-48EA-A445-D6006B4CD6BF}"/>
              </a:ext>
            </a:extLst>
          </p:cNvPr>
          <p:cNvCxnSpPr>
            <a:cxnSpLocks/>
          </p:cNvCxnSpPr>
          <p:nvPr/>
        </p:nvCxnSpPr>
        <p:spPr>
          <a:xfrm>
            <a:off x="10629635" y="3725349"/>
            <a:ext cx="712481" cy="144423"/>
          </a:xfrm>
          <a:prstGeom prst="curvedConnector2">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Device thumbnail">
            <a:extLst>
              <a:ext uri="{FF2B5EF4-FFF2-40B4-BE49-F238E27FC236}">
                <a16:creationId xmlns:a16="http://schemas.microsoft.com/office/drawing/2014/main" id="{E871AF3B-4BB1-4ABD-BAE1-F102EA967CEA}"/>
              </a:ext>
            </a:extLst>
          </p:cNvPr>
          <p:cNvPicPr>
            <a:picLocks noChangeAspect="1" noChangeArrowheads="1"/>
          </p:cNvPicPr>
          <p:nvPr/>
        </p:nvPicPr>
        <p:blipFill>
          <a:blip r:embed="rId1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194624" y="5079377"/>
            <a:ext cx="1163825" cy="1005840"/>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4" descr="Device thumbnail">
            <a:extLst>
              <a:ext uri="{FF2B5EF4-FFF2-40B4-BE49-F238E27FC236}">
                <a16:creationId xmlns:a16="http://schemas.microsoft.com/office/drawing/2014/main" id="{2F02DEBB-94F6-4B87-9F0B-2E4559EE0800}"/>
              </a:ext>
            </a:extLst>
          </p:cNvPr>
          <p:cNvPicPr>
            <a:picLocks noChangeAspect="1" noChangeArrowheads="1"/>
          </p:cNvPicPr>
          <p:nvPr/>
        </p:nvPicPr>
        <p:blipFill>
          <a:blip r:embed="rId1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525572" y="5079377"/>
            <a:ext cx="1463040" cy="1005840"/>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8" descr="Device thumbnail">
            <a:extLst>
              <a:ext uri="{FF2B5EF4-FFF2-40B4-BE49-F238E27FC236}">
                <a16:creationId xmlns:a16="http://schemas.microsoft.com/office/drawing/2014/main" id="{73AD88C2-2D74-419B-9753-1F3F16AFAB40}"/>
              </a:ext>
            </a:extLst>
          </p:cNvPr>
          <p:cNvPicPr>
            <a:picLocks noChangeAspect="1" noChangeArrowheads="1"/>
          </p:cNvPicPr>
          <p:nvPr/>
        </p:nvPicPr>
        <p:blipFill>
          <a:blip r:embed="rId1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155734" y="5079377"/>
            <a:ext cx="850773" cy="100584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8B810714-91A1-465B-B712-5135086EB41E}"/>
              </a:ext>
            </a:extLst>
          </p:cNvPr>
          <p:cNvSpPr>
            <a:spLocks noGrp="1"/>
          </p:cNvSpPr>
          <p:nvPr>
            <p:ph type="title"/>
          </p:nvPr>
        </p:nvSpPr>
        <p:spPr>
          <a:xfrm>
            <a:off x="838200" y="365125"/>
            <a:ext cx="10515600" cy="1030199"/>
          </a:xfrm>
        </p:spPr>
        <p:txBody>
          <a:bodyPr/>
          <a:lstStyle/>
          <a:p>
            <a:r>
              <a:rPr lang="en-US" dirty="0"/>
              <a:t>Azure IoT Edge</a:t>
            </a:r>
          </a:p>
        </p:txBody>
      </p:sp>
    </p:spTree>
    <p:extLst>
      <p:ext uri="{BB962C8B-B14F-4D97-AF65-F5344CB8AC3E}">
        <p14:creationId xmlns:p14="http://schemas.microsoft.com/office/powerpoint/2010/main" val="968915593"/>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24D2122B-BBD7-4C2E-9EB2-BE68929D41BA}"/>
              </a:ext>
            </a:extLst>
          </p:cNvPr>
          <p:cNvSpPr>
            <a:spLocks noGrp="1"/>
          </p:cNvSpPr>
          <p:nvPr>
            <p:ph type="body" sz="quarter" idx="10"/>
          </p:nvPr>
        </p:nvSpPr>
        <p:spPr>
          <a:xfrm>
            <a:off x="560836" y="1304567"/>
            <a:ext cx="11070327" cy="635994"/>
          </a:xfrm>
        </p:spPr>
        <p:txBody>
          <a:bodyPr/>
          <a:lstStyle/>
          <a:p>
            <a:r>
              <a:rPr lang="en-US" dirty="0"/>
              <a:t>A fully managed IoT app platform</a:t>
            </a:r>
          </a:p>
        </p:txBody>
      </p:sp>
      <p:sp>
        <p:nvSpPr>
          <p:cNvPr id="2" name="Title 1">
            <a:extLst>
              <a:ext uri="{FF2B5EF4-FFF2-40B4-BE49-F238E27FC236}">
                <a16:creationId xmlns:a16="http://schemas.microsoft.com/office/drawing/2014/main" id="{8B810714-91A1-465B-B712-5135086EB41E}"/>
              </a:ext>
            </a:extLst>
          </p:cNvPr>
          <p:cNvSpPr>
            <a:spLocks noGrp="1"/>
          </p:cNvSpPr>
          <p:nvPr>
            <p:ph type="title"/>
          </p:nvPr>
        </p:nvSpPr>
        <p:spPr/>
        <p:txBody>
          <a:bodyPr/>
          <a:lstStyle/>
          <a:p>
            <a:r>
              <a:rPr lang="en-US" dirty="0"/>
              <a:t>Azure IoT Central</a:t>
            </a:r>
          </a:p>
        </p:txBody>
      </p:sp>
      <p:pic>
        <p:nvPicPr>
          <p:cNvPr id="3" name="Picture 2">
            <a:extLst>
              <a:ext uri="{FF2B5EF4-FFF2-40B4-BE49-F238E27FC236}">
                <a16:creationId xmlns:a16="http://schemas.microsoft.com/office/drawing/2014/main" id="{DA15A67E-A437-4516-8EA1-0089F3B9192A}"/>
              </a:ext>
            </a:extLst>
          </p:cNvPr>
          <p:cNvPicPr>
            <a:picLocks noChangeAspect="1"/>
          </p:cNvPicPr>
          <p:nvPr/>
        </p:nvPicPr>
        <p:blipFill>
          <a:blip r:embed="rId3"/>
          <a:stretch>
            <a:fillRect/>
          </a:stretch>
        </p:blipFill>
        <p:spPr>
          <a:xfrm>
            <a:off x="588214" y="2352451"/>
            <a:ext cx="11015572" cy="4140424"/>
          </a:xfrm>
          <a:prstGeom prst="rect">
            <a:avLst/>
          </a:prstGeom>
        </p:spPr>
      </p:pic>
    </p:spTree>
    <p:extLst>
      <p:ext uri="{BB962C8B-B14F-4D97-AF65-F5344CB8AC3E}">
        <p14:creationId xmlns:p14="http://schemas.microsoft.com/office/powerpoint/2010/main" val="9158981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167375EB-BA7A-4D55-B87B-E30541ED92ED}"/>
              </a:ext>
            </a:extLst>
          </p:cNvPr>
          <p:cNvSpPr>
            <a:spLocks noGrp="1"/>
          </p:cNvSpPr>
          <p:nvPr>
            <p:ph type="body" sz="quarter" idx="10"/>
          </p:nvPr>
        </p:nvSpPr>
        <p:spPr>
          <a:xfrm>
            <a:off x="560837" y="1777006"/>
            <a:ext cx="6205724" cy="4867634"/>
          </a:xfrm>
        </p:spPr>
        <p:txBody>
          <a:bodyPr>
            <a:normAutofit fontScale="92500" lnSpcReduction="10000"/>
          </a:bodyPr>
          <a:lstStyle/>
          <a:p>
            <a:r>
              <a:rPr lang="en-US" dirty="0" err="1"/>
              <a:t>CyberX</a:t>
            </a:r>
            <a:r>
              <a:rPr lang="en-US" dirty="0"/>
              <a:t> is now integrated</a:t>
            </a:r>
          </a:p>
          <a:p>
            <a:r>
              <a:rPr lang="en-US" sz="1900" dirty="0"/>
              <a:t>	New agentless capabilities for unmanaged 	Operational Technology (OT) devices</a:t>
            </a:r>
          </a:p>
          <a:p>
            <a:r>
              <a:rPr lang="en-US" sz="1900" dirty="0"/>
              <a:t>	Asset discovery, vulnerability management &amp; 	continuous threat monitoring</a:t>
            </a:r>
          </a:p>
          <a:p>
            <a:endParaRPr lang="en-US" dirty="0"/>
          </a:p>
          <a:p>
            <a:r>
              <a:rPr lang="en-US" dirty="0"/>
              <a:t>Single solution for managed &amp; unmanaged devices</a:t>
            </a:r>
          </a:p>
          <a:p>
            <a:endParaRPr lang="en-US" dirty="0"/>
          </a:p>
          <a:p>
            <a:r>
              <a:rPr lang="en-US" dirty="0"/>
              <a:t>Zero performance impact</a:t>
            </a:r>
          </a:p>
          <a:p>
            <a:endParaRPr lang="en-US" dirty="0"/>
          </a:p>
          <a:p>
            <a:r>
              <a:rPr lang="en-US" dirty="0"/>
              <a:t>Continued support for air-gapped environments</a:t>
            </a:r>
          </a:p>
        </p:txBody>
      </p:sp>
      <p:sp>
        <p:nvSpPr>
          <p:cNvPr id="2" name="Title 1">
            <a:extLst>
              <a:ext uri="{FF2B5EF4-FFF2-40B4-BE49-F238E27FC236}">
                <a16:creationId xmlns:a16="http://schemas.microsoft.com/office/drawing/2014/main" id="{BF1DB913-4524-4774-BEF0-4740E308610E}"/>
              </a:ext>
            </a:extLst>
          </p:cNvPr>
          <p:cNvSpPr>
            <a:spLocks noGrp="1"/>
          </p:cNvSpPr>
          <p:nvPr>
            <p:ph type="title"/>
          </p:nvPr>
        </p:nvSpPr>
        <p:spPr/>
        <p:txBody>
          <a:bodyPr>
            <a:normAutofit fontScale="90000"/>
          </a:bodyPr>
          <a:lstStyle/>
          <a:p>
            <a:r>
              <a:rPr lang="en-US" sz="4900" dirty="0"/>
              <a:t>Azure Defender for IoT</a:t>
            </a:r>
            <a:br>
              <a:rPr lang="en-US" dirty="0"/>
            </a:br>
            <a:r>
              <a:rPr lang="en-US" sz="2400" dirty="0"/>
              <a:t>(formerly known as Azure Security Center for IoT)</a:t>
            </a:r>
            <a:endParaRPr lang="en-US" dirty="0"/>
          </a:p>
        </p:txBody>
      </p:sp>
      <p:pic>
        <p:nvPicPr>
          <p:cNvPr id="3" name="Picture 2">
            <a:extLst>
              <a:ext uri="{FF2B5EF4-FFF2-40B4-BE49-F238E27FC236}">
                <a16:creationId xmlns:a16="http://schemas.microsoft.com/office/drawing/2014/main" id="{34A97819-BC17-4717-8644-854B0AAC130C}"/>
              </a:ext>
            </a:extLst>
          </p:cNvPr>
          <p:cNvPicPr>
            <a:picLocks noChangeAspect="1"/>
          </p:cNvPicPr>
          <p:nvPr/>
        </p:nvPicPr>
        <p:blipFill>
          <a:blip r:embed="rId2"/>
          <a:stretch>
            <a:fillRect/>
          </a:stretch>
        </p:blipFill>
        <p:spPr>
          <a:xfrm>
            <a:off x="6952897" y="1630680"/>
            <a:ext cx="5050287" cy="5054600"/>
          </a:xfrm>
          <a:prstGeom prst="rect">
            <a:avLst/>
          </a:prstGeom>
        </p:spPr>
      </p:pic>
    </p:spTree>
    <p:extLst>
      <p:ext uri="{BB962C8B-B14F-4D97-AF65-F5344CB8AC3E}">
        <p14:creationId xmlns:p14="http://schemas.microsoft.com/office/powerpoint/2010/main" val="17511194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DB913-4524-4774-BEF0-4740E308610E}"/>
              </a:ext>
            </a:extLst>
          </p:cNvPr>
          <p:cNvSpPr>
            <a:spLocks noGrp="1"/>
          </p:cNvSpPr>
          <p:nvPr>
            <p:ph type="title"/>
          </p:nvPr>
        </p:nvSpPr>
        <p:spPr/>
        <p:txBody>
          <a:bodyPr/>
          <a:lstStyle/>
          <a:p>
            <a:r>
              <a:rPr lang="en-US" dirty="0"/>
              <a:t>Azure IoT Plug and Play</a:t>
            </a:r>
          </a:p>
        </p:txBody>
      </p:sp>
      <p:pic>
        <p:nvPicPr>
          <p:cNvPr id="4" name="Picture 3">
            <a:extLst>
              <a:ext uri="{FF2B5EF4-FFF2-40B4-BE49-F238E27FC236}">
                <a16:creationId xmlns:a16="http://schemas.microsoft.com/office/drawing/2014/main" id="{C5493907-3582-495C-909A-D97874411328}"/>
              </a:ext>
            </a:extLst>
          </p:cNvPr>
          <p:cNvPicPr>
            <a:picLocks noChangeAspect="1"/>
          </p:cNvPicPr>
          <p:nvPr/>
        </p:nvPicPr>
        <p:blipFill>
          <a:blip r:embed="rId2"/>
          <a:stretch>
            <a:fillRect/>
          </a:stretch>
        </p:blipFill>
        <p:spPr>
          <a:xfrm>
            <a:off x="7643363" y="314992"/>
            <a:ext cx="3849114" cy="3708400"/>
          </a:xfrm>
          <a:prstGeom prst="rect">
            <a:avLst/>
          </a:prstGeom>
        </p:spPr>
      </p:pic>
      <p:pic>
        <p:nvPicPr>
          <p:cNvPr id="5" name="Picture 4">
            <a:extLst>
              <a:ext uri="{FF2B5EF4-FFF2-40B4-BE49-F238E27FC236}">
                <a16:creationId xmlns:a16="http://schemas.microsoft.com/office/drawing/2014/main" id="{DE321C23-463E-46B0-8236-340AE7FC26D8}"/>
              </a:ext>
            </a:extLst>
          </p:cNvPr>
          <p:cNvPicPr>
            <a:picLocks noChangeAspect="1"/>
          </p:cNvPicPr>
          <p:nvPr/>
        </p:nvPicPr>
        <p:blipFill>
          <a:blip r:embed="rId3"/>
          <a:stretch>
            <a:fillRect/>
          </a:stretch>
        </p:blipFill>
        <p:spPr>
          <a:xfrm>
            <a:off x="1574800" y="4405027"/>
            <a:ext cx="8204200" cy="2033628"/>
          </a:xfrm>
          <a:prstGeom prst="rect">
            <a:avLst/>
          </a:prstGeom>
        </p:spPr>
      </p:pic>
      <p:sp>
        <p:nvSpPr>
          <p:cNvPr id="9" name="Text Placeholder 5">
            <a:extLst>
              <a:ext uri="{FF2B5EF4-FFF2-40B4-BE49-F238E27FC236}">
                <a16:creationId xmlns:a16="http://schemas.microsoft.com/office/drawing/2014/main" id="{A6122474-998A-4AED-9960-96F1998E264C}"/>
              </a:ext>
            </a:extLst>
          </p:cNvPr>
          <p:cNvSpPr txBox="1">
            <a:spLocks/>
          </p:cNvSpPr>
          <p:nvPr/>
        </p:nvSpPr>
        <p:spPr>
          <a:xfrm>
            <a:off x="838200" y="2740788"/>
            <a:ext cx="6805163" cy="90096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Simplifies device interactions in IoT solutions with an open modeling language</a:t>
            </a:r>
          </a:p>
        </p:txBody>
      </p:sp>
    </p:spTree>
    <p:extLst>
      <p:ext uri="{BB962C8B-B14F-4D97-AF65-F5344CB8AC3E}">
        <p14:creationId xmlns:p14="http://schemas.microsoft.com/office/powerpoint/2010/main" val="1298338981"/>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5DFB877-1051-44AB-BD48-0C75EA213173}"/>
              </a:ext>
            </a:extLst>
          </p:cNvPr>
          <p:cNvSpPr/>
          <p:nvPr/>
        </p:nvSpPr>
        <p:spPr bwMode="auto">
          <a:xfrm>
            <a:off x="0" y="0"/>
            <a:ext cx="6095999"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4" name="Group 13">
            <a:extLst>
              <a:ext uri="{FF2B5EF4-FFF2-40B4-BE49-F238E27FC236}">
                <a16:creationId xmlns:a16="http://schemas.microsoft.com/office/drawing/2014/main" id="{000C1501-F3F6-4DCC-971B-B78CB30BC5D1}"/>
              </a:ext>
            </a:extLst>
          </p:cNvPr>
          <p:cNvGrpSpPr/>
          <p:nvPr/>
        </p:nvGrpSpPr>
        <p:grpSpPr>
          <a:xfrm>
            <a:off x="6889526" y="252665"/>
            <a:ext cx="4796990" cy="2905151"/>
            <a:chOff x="561394" y="450697"/>
            <a:chExt cx="4796990" cy="2905151"/>
          </a:xfrm>
        </p:grpSpPr>
        <p:sp>
          <p:nvSpPr>
            <p:cNvPr id="15" name="Rectangle 14">
              <a:extLst>
                <a:ext uri="{FF2B5EF4-FFF2-40B4-BE49-F238E27FC236}">
                  <a16:creationId xmlns:a16="http://schemas.microsoft.com/office/drawing/2014/main" id="{AB732251-526A-4FB9-A977-D17931E29D06}"/>
                </a:ext>
              </a:extLst>
            </p:cNvPr>
            <p:cNvSpPr>
              <a:spLocks noChangeAspect="1"/>
            </p:cNvSpPr>
            <p:nvPr/>
          </p:nvSpPr>
          <p:spPr bwMode="auto">
            <a:xfrm rot="5400000">
              <a:off x="1507313" y="-495222"/>
              <a:ext cx="2905151" cy="4796990"/>
            </a:xfrm>
            <a:prstGeom prst="rect">
              <a:avLst/>
            </a:prstGeom>
            <a:solidFill>
              <a:srgbClr val="FFFFFF"/>
            </a:solidFill>
            <a:ln w="9525" cap="flat" cmpd="sng" algn="ctr">
              <a:solidFill>
                <a:srgbClr val="000000"/>
              </a:solidFill>
              <a:prstDash val="solid"/>
              <a:round/>
              <a:headEnd type="none" w="med" len="med"/>
              <a:tailEnd type="none" w="med" len="med"/>
            </a:ln>
            <a:effectLst/>
            <a:scene3d>
              <a:camera prst="orthographicFront"/>
              <a:lightRig rig="threePt" dir="t"/>
            </a:scene3d>
            <a:sp3d>
              <a:bevelT/>
            </a:sp3d>
          </p:spPr>
          <p:txBody>
            <a:bodyPr vert="horz" wrap="square" lIns="91440" tIns="45720" rIns="91440" bIns="45720" numCol="1" rtlCol="0" anchor="t" anchorCtr="0" compatLnSpc="1">
              <a:prstTxWarp prst="textNoShape">
                <a:avLst/>
              </a:prstTxWarp>
            </a:bodyPr>
            <a:lstStyle/>
            <a:p>
              <a:pPr marL="0" marR="0" lvl="0" indent="0" algn="r"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Arial" pitchFamily="34" charset="0"/>
                <a:ea typeface="MS PGothic" pitchFamily="34" charset="-128"/>
              </a:endParaRPr>
            </a:p>
          </p:txBody>
        </p:sp>
        <p:sp>
          <p:nvSpPr>
            <p:cNvPr id="16" name="TextBox 15">
              <a:extLst>
                <a:ext uri="{FF2B5EF4-FFF2-40B4-BE49-F238E27FC236}">
                  <a16:creationId xmlns:a16="http://schemas.microsoft.com/office/drawing/2014/main" id="{B3BA4503-4814-4B9F-AC2B-DDFEE00002D8}"/>
                </a:ext>
              </a:extLst>
            </p:cNvPr>
            <p:cNvSpPr txBox="1"/>
            <p:nvPr/>
          </p:nvSpPr>
          <p:spPr>
            <a:xfrm>
              <a:off x="755021" y="1264546"/>
              <a:ext cx="2654829" cy="830997"/>
            </a:xfrm>
            <a:prstGeom prst="rect">
              <a:avLst/>
            </a:prstGeom>
            <a:noFill/>
          </p:spPr>
          <p:txBody>
            <a:bodyPr wrap="none" rtlCol="0">
              <a:spAutoFit/>
            </a:bodyPr>
            <a:lstStyle/>
            <a:p>
              <a:r>
                <a:rPr lang="en-US" sz="2400" b="1" dirty="0">
                  <a:solidFill>
                    <a:schemeClr val="tx1"/>
                  </a:solidFill>
                  <a:latin typeface="Calibri"/>
                  <a:cs typeface="Calibri"/>
                </a:rPr>
                <a:t>Ciprian Jichici</a:t>
              </a:r>
            </a:p>
            <a:p>
              <a:r>
                <a:rPr lang="en-US" sz="2400" b="1" dirty="0">
                  <a:solidFill>
                    <a:schemeClr val="tx1"/>
                  </a:solidFill>
                  <a:latin typeface="Calibri"/>
                  <a:cs typeface="Calibri"/>
                </a:rPr>
                <a:t>Chief Data Scientist</a:t>
              </a:r>
            </a:p>
          </p:txBody>
        </p:sp>
        <p:sp>
          <p:nvSpPr>
            <p:cNvPr id="18" name="TextBox 17">
              <a:extLst>
                <a:ext uri="{FF2B5EF4-FFF2-40B4-BE49-F238E27FC236}">
                  <a16:creationId xmlns:a16="http://schemas.microsoft.com/office/drawing/2014/main" id="{8160106E-E82B-4B62-AD6C-AC3AB992B7BE}"/>
                </a:ext>
              </a:extLst>
            </p:cNvPr>
            <p:cNvSpPr txBox="1"/>
            <p:nvPr userDrawn="1"/>
          </p:nvSpPr>
          <p:spPr>
            <a:xfrm>
              <a:off x="1231971" y="2143623"/>
              <a:ext cx="2283985" cy="369332"/>
            </a:xfrm>
            <a:prstGeom prst="rect">
              <a:avLst/>
            </a:prstGeom>
            <a:noFill/>
          </p:spPr>
          <p:txBody>
            <a:bodyPr wrap="square" rtlCol="0">
              <a:spAutoFit/>
            </a:bodyPr>
            <a:lstStyle/>
            <a:p>
              <a:pPr marR="0" lvl="0" defTabSz="403225" eaLnBrk="1" fontAlgn="auto" latinLnBrk="0" hangingPunct="1">
                <a:lnSpc>
                  <a:spcPct val="100000"/>
                </a:lnSpc>
                <a:spcBef>
                  <a:spcPts val="0"/>
                </a:spcBef>
                <a:spcAft>
                  <a:spcPts val="0"/>
                </a:spcAft>
                <a:buClrTx/>
                <a:buSzTx/>
                <a:buFontTx/>
                <a:buNone/>
                <a:defRPr/>
              </a:pPr>
              <a:r>
                <a:rPr lang="en-US" sz="1800" kern="0" dirty="0">
                  <a:solidFill>
                    <a:schemeClr val="tx1"/>
                  </a:solidFill>
                  <a:latin typeface="Calibri"/>
                  <a:cs typeface="Calibri"/>
                </a:rPr>
                <a:t>ciprian@solliance.net</a:t>
              </a:r>
              <a:endParaRPr kumimoji="0" lang="en-US" sz="1800" b="0" i="0" u="none" strike="noStrike" kern="0" cap="none" spc="0" normalizeH="0" noProof="0" dirty="0">
                <a:ln>
                  <a:noFill/>
                </a:ln>
                <a:solidFill>
                  <a:schemeClr val="tx1"/>
                </a:solidFill>
                <a:effectLst/>
                <a:uLnTx/>
                <a:uFillTx/>
                <a:latin typeface="Calibri"/>
                <a:cs typeface="Calibri"/>
              </a:endParaRPr>
            </a:p>
          </p:txBody>
        </p:sp>
        <p:pic>
          <p:nvPicPr>
            <p:cNvPr id="19" name="Graphic 18" descr="Envelope">
              <a:extLst>
                <a:ext uri="{FF2B5EF4-FFF2-40B4-BE49-F238E27FC236}">
                  <a16:creationId xmlns:a16="http://schemas.microsoft.com/office/drawing/2014/main" id="{53BFA6FD-3517-4476-BC2C-EA338C5EA36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65064" y="2146048"/>
              <a:ext cx="366907" cy="366907"/>
            </a:xfrm>
            <a:prstGeom prst="rect">
              <a:avLst/>
            </a:prstGeom>
          </p:spPr>
        </p:pic>
      </p:grpSp>
      <p:sp>
        <p:nvSpPr>
          <p:cNvPr id="24" name="Rectangle 23">
            <a:extLst>
              <a:ext uri="{FF2B5EF4-FFF2-40B4-BE49-F238E27FC236}">
                <a16:creationId xmlns:a16="http://schemas.microsoft.com/office/drawing/2014/main" id="{5DD1692F-562B-4EEB-A13F-F16B88B80080}"/>
              </a:ext>
            </a:extLst>
          </p:cNvPr>
          <p:cNvSpPr/>
          <p:nvPr/>
        </p:nvSpPr>
        <p:spPr>
          <a:xfrm>
            <a:off x="344514" y="1028343"/>
            <a:ext cx="5406969" cy="4801314"/>
          </a:xfrm>
          <a:prstGeom prst="rect">
            <a:avLst/>
          </a:prstGeom>
        </p:spPr>
        <p:txBody>
          <a:bodyPr wrap="square">
            <a:spAutoFit/>
          </a:bodyPr>
          <a:lstStyle/>
          <a:p>
            <a:r>
              <a:rPr lang="en-US" b="1" dirty="0">
                <a:solidFill>
                  <a:schemeClr val="bg1"/>
                </a:solidFill>
              </a:rPr>
              <a:t>Ciprian Jichici</a:t>
            </a:r>
            <a:r>
              <a:rPr lang="en-US" dirty="0">
                <a:solidFill>
                  <a:schemeClr val="bg1"/>
                </a:solidFill>
              </a:rPr>
              <a:t> is the Chief Data Scientist of Solliance, one of the top worldwide Microsoft AI partners. </a:t>
            </a:r>
          </a:p>
          <a:p>
            <a:endParaRPr lang="en-US" dirty="0">
              <a:solidFill>
                <a:schemeClr val="bg1"/>
              </a:solidFill>
            </a:endParaRPr>
          </a:p>
          <a:p>
            <a:r>
              <a:rPr lang="en-US" dirty="0">
                <a:solidFill>
                  <a:schemeClr val="bg1"/>
                </a:solidFill>
              </a:rPr>
              <a:t>He is recognized internationally as a Microsoft Regional Director and a Microsoft Most Valuable Professional for Artificial Intelligence and Quantum Computing. </a:t>
            </a:r>
          </a:p>
          <a:p>
            <a:endParaRPr lang="en-US" dirty="0">
              <a:solidFill>
                <a:schemeClr val="bg1"/>
              </a:solidFill>
            </a:endParaRPr>
          </a:p>
          <a:p>
            <a:r>
              <a:rPr lang="en-US" dirty="0">
                <a:solidFill>
                  <a:schemeClr val="bg1"/>
                </a:solidFill>
              </a:rPr>
              <a:t>Cloud Computing, Artificial Intelligence, and Machine Learning are some of the key areas of his expertise spanning 20+ years of IT. </a:t>
            </a:r>
          </a:p>
          <a:p>
            <a:endParaRPr lang="en-US" dirty="0">
              <a:solidFill>
                <a:schemeClr val="bg1"/>
              </a:solidFill>
            </a:endParaRPr>
          </a:p>
          <a:p>
            <a:endParaRPr lang="en-US" dirty="0">
              <a:solidFill>
                <a:schemeClr val="bg1"/>
              </a:solidFill>
            </a:endParaRPr>
          </a:p>
          <a:p>
            <a:r>
              <a:rPr lang="en-US" dirty="0">
                <a:solidFill>
                  <a:schemeClr val="bg1"/>
                </a:solidFill>
              </a:rPr>
              <a:t>Ciprian is also very passionate about quantum physics and consequently, about quantum computing.</a:t>
            </a:r>
          </a:p>
        </p:txBody>
      </p:sp>
      <p:sp>
        <p:nvSpPr>
          <p:cNvPr id="2" name="AutoShape 2" descr="Solliance">
            <a:extLst>
              <a:ext uri="{FF2B5EF4-FFF2-40B4-BE49-F238E27FC236}">
                <a16:creationId xmlns:a16="http://schemas.microsoft.com/office/drawing/2014/main" id="{D87C3810-4E3A-4455-9581-CD8A1FCBDDD0}"/>
              </a:ext>
            </a:extLst>
          </p:cNvPr>
          <p:cNvSpPr>
            <a:spLocks noChangeAspect="1" noChangeArrowheads="1"/>
          </p:cNvSpPr>
          <p:nvPr/>
        </p:nvSpPr>
        <p:spPr bwMode="auto">
          <a:xfrm>
            <a:off x="5905500" y="3238500"/>
            <a:ext cx="381000" cy="381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5" name="Picture 24">
            <a:extLst>
              <a:ext uri="{FF2B5EF4-FFF2-40B4-BE49-F238E27FC236}">
                <a16:creationId xmlns:a16="http://schemas.microsoft.com/office/drawing/2014/main" id="{28E9CCB6-DDA2-4D33-A362-32A843C3145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702234" y="485399"/>
            <a:ext cx="1660479" cy="276623"/>
          </a:xfrm>
          <a:prstGeom prst="rect">
            <a:avLst/>
          </a:prstGeom>
        </p:spPr>
      </p:pic>
      <p:pic>
        <p:nvPicPr>
          <p:cNvPr id="17" name="Picture 16" descr="A person wearing a suit and tie&#10;&#10;Description automatically generated">
            <a:extLst>
              <a:ext uri="{FF2B5EF4-FFF2-40B4-BE49-F238E27FC236}">
                <a16:creationId xmlns:a16="http://schemas.microsoft.com/office/drawing/2014/main" id="{40545A03-CC4B-47B5-B15F-53F8CF7D6625}"/>
              </a:ext>
            </a:extLst>
          </p:cNvPr>
          <p:cNvPicPr/>
          <p:nvPr/>
        </p:nvPicPr>
        <p:blipFill>
          <a:blip r:embed="rId5">
            <a:extLst>
              <a:ext uri="{28A0092B-C50C-407E-A947-70E740481C1C}">
                <a14:useLocalDpi xmlns:a14="http://schemas.microsoft.com/office/drawing/2010/main" val="0"/>
              </a:ext>
            </a:extLst>
          </a:blip>
          <a:stretch>
            <a:fillRect/>
          </a:stretch>
        </p:blipFill>
        <p:spPr>
          <a:xfrm>
            <a:off x="8018779" y="3619500"/>
            <a:ext cx="2734945" cy="2678815"/>
          </a:xfrm>
          <a:prstGeom prst="rect">
            <a:avLst/>
          </a:prstGeom>
          <a:effectLst>
            <a:softEdge rad="63500"/>
          </a:effectLst>
        </p:spPr>
      </p:pic>
    </p:spTree>
    <p:extLst>
      <p:ext uri="{BB962C8B-B14F-4D97-AF65-F5344CB8AC3E}">
        <p14:creationId xmlns:p14="http://schemas.microsoft.com/office/powerpoint/2010/main" val="2219546523"/>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7086A21-2D89-4570-9BD7-746957E0F1DB}"/>
              </a:ext>
            </a:extLst>
          </p:cNvPr>
          <p:cNvSpPr/>
          <p:nvPr/>
        </p:nvSpPr>
        <p:spPr bwMode="auto">
          <a:xfrm>
            <a:off x="2653439" y="2959132"/>
            <a:ext cx="2202935" cy="3605180"/>
          </a:xfrm>
          <a:prstGeom prst="rect">
            <a:avLst/>
          </a:prstGeom>
          <a:solidFill>
            <a:schemeClr val="bg1">
              <a:lumMod val="95000"/>
            </a:schemeClr>
          </a:solidFill>
          <a:ln w="9525" cap="flat">
            <a:noFill/>
            <a:prstDash val="solid"/>
            <a:miter/>
          </a:ln>
          <a:effectLst>
            <a:outerShdw blurRad="317500" dir="2700000" sx="101000" sy="101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118872" tIns="155448" rIns="91440" bIns="46637" numCol="1" rtlCol="0" anchor="t" anchorCtr="0" compatLnSpc="1">
            <a:prstTxWarp prst="textNoShape">
              <a:avLst/>
            </a:prstTxWarp>
          </a:bodyPr>
          <a:lstStyle/>
          <a:p>
            <a:pPr marL="0" marR="0" lvl="0" indent="0" algn="l" defTabSz="610041" rtl="0" eaLnBrk="1" fontAlgn="base" latinLnBrk="0" hangingPunct="1">
              <a:lnSpc>
                <a:spcPct val="90000"/>
              </a:lnSpc>
              <a:spcBef>
                <a:spcPct val="0"/>
              </a:spcBef>
              <a:spcAft>
                <a:spcPct val="35000"/>
              </a:spcAft>
              <a:buClrTx/>
              <a:buSzTx/>
              <a:buFontTx/>
              <a:buNone/>
              <a:tabLst/>
              <a:defRPr/>
            </a:pPr>
            <a:r>
              <a:rPr kumimoji="0" lang="en-US" sz="1800" b="0" i="0" u="none" strike="noStrike" kern="1200" cap="none" spc="0" normalizeH="0" baseline="0" noProof="0">
                <a:ln>
                  <a:noFill/>
                </a:ln>
                <a:gradFill>
                  <a:gsLst>
                    <a:gs pos="1250">
                      <a:srgbClr val="0078D4"/>
                    </a:gs>
                    <a:gs pos="100000">
                      <a:srgbClr val="0078D4"/>
                    </a:gs>
                  </a:gsLst>
                  <a:lin ang="5400000" scaled="0"/>
                </a:gradFill>
                <a:effectLst/>
                <a:uLnTx/>
                <a:uFillTx/>
                <a:latin typeface="Segoe UI Semibold"/>
                <a:ea typeface="+mn-ea"/>
                <a:cs typeface="+mn-cs"/>
              </a:rPr>
              <a:t>Data Box Disk</a:t>
            </a:r>
          </a:p>
          <a:p>
            <a:pPr marL="168072" indent="-168072" defTabSz="914314">
              <a:buFont typeface="Arial" panose="020B0604020202020204" pitchFamily="34" charset="0"/>
              <a:buChar char="•"/>
              <a:defRPr/>
            </a:pPr>
            <a:r>
              <a:rPr lang="en-US" sz="1300">
                <a:gradFill>
                  <a:gsLst>
                    <a:gs pos="1250">
                      <a:srgbClr val="1A1A1A"/>
                    </a:gs>
                    <a:gs pos="100000">
                      <a:srgbClr val="1A1A1A"/>
                    </a:gs>
                  </a:gsLst>
                  <a:lin ang="5400000" scaled="0"/>
                </a:gradFill>
                <a:cs typeface="Calibri" panose="020F0502020204030204" pitchFamily="34" charset="0"/>
              </a:rPr>
              <a:t>Secure, ruggedized USB drives which can be ordered in packs of 5 </a:t>
            </a:r>
          </a:p>
          <a:p>
            <a:pPr marL="168072" indent="-168072" defTabSz="914314">
              <a:buFont typeface="Arial" panose="020B0604020202020204" pitchFamily="34" charset="0"/>
              <a:buChar char="•"/>
              <a:defRPr/>
            </a:pPr>
            <a:endParaRPr lang="en-US" sz="1300">
              <a:gradFill>
                <a:gsLst>
                  <a:gs pos="1250">
                    <a:srgbClr val="1A1A1A"/>
                  </a:gs>
                  <a:gs pos="100000">
                    <a:srgbClr val="1A1A1A"/>
                  </a:gs>
                </a:gsLst>
                <a:lin ang="5400000" scaled="0"/>
              </a:gradFill>
              <a:cs typeface="Calibri" panose="020F0502020204030204" pitchFamily="34" charset="0"/>
            </a:endParaRPr>
          </a:p>
          <a:p>
            <a:pPr marL="168072" lvl="0" indent="-168072" defTabSz="914314">
              <a:buFont typeface="Arial" panose="020B0604020202020204" pitchFamily="34" charset="0"/>
              <a:buChar char="•"/>
              <a:defRPr/>
            </a:pPr>
            <a:r>
              <a:rPr lang="en-US" sz="1300">
                <a:gradFill>
                  <a:gsLst>
                    <a:gs pos="1250">
                      <a:srgbClr val="1A1A1A"/>
                    </a:gs>
                    <a:gs pos="100000">
                      <a:srgbClr val="1A1A1A"/>
                    </a:gs>
                  </a:gsLst>
                  <a:lin ang="5400000" scaled="0"/>
                </a:gradFill>
                <a:cs typeface="Calibri" panose="020F0502020204030204" pitchFamily="34" charset="0"/>
              </a:rPr>
              <a:t>Capacity: 8 TB disks up to 40 TB per order</a:t>
            </a:r>
          </a:p>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mn-cs"/>
            </a:endParaRPr>
          </a:p>
        </p:txBody>
      </p:sp>
      <p:sp>
        <p:nvSpPr>
          <p:cNvPr id="4" name="Rectangle 3">
            <a:extLst>
              <a:ext uri="{FF2B5EF4-FFF2-40B4-BE49-F238E27FC236}">
                <a16:creationId xmlns:a16="http://schemas.microsoft.com/office/drawing/2014/main" id="{C94262FE-DEFF-40E4-9C41-9158F259181B}"/>
              </a:ext>
            </a:extLst>
          </p:cNvPr>
          <p:cNvSpPr/>
          <p:nvPr/>
        </p:nvSpPr>
        <p:spPr bwMode="auto">
          <a:xfrm>
            <a:off x="293688" y="2959133"/>
            <a:ext cx="2215374" cy="3605180"/>
          </a:xfrm>
          <a:prstGeom prst="rect">
            <a:avLst/>
          </a:prstGeom>
          <a:solidFill>
            <a:schemeClr val="bg1">
              <a:lumMod val="95000"/>
            </a:schemeClr>
          </a:solidFill>
          <a:ln w="9525" cap="flat">
            <a:noFill/>
            <a:prstDash val="solid"/>
            <a:miter/>
          </a:ln>
          <a:effectLst>
            <a:outerShdw blurRad="317500" dir="2700000" sx="101000" sy="101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118872" tIns="155448" rIns="91440" bIns="46637" numCol="1" rtlCol="0" anchor="t" anchorCtr="0" compatLnSpc="1">
            <a:prstTxWarp prst="textNoShape">
              <a:avLst/>
            </a:prstTxWarp>
          </a:bodyPr>
          <a:lstStyle/>
          <a:p>
            <a:pPr marL="0" marR="0" lvl="0" indent="0" algn="l" defTabSz="610041" rtl="0" eaLnBrk="1" fontAlgn="auto" latinLnBrk="0" hangingPunct="1">
              <a:lnSpc>
                <a:spcPct val="90000"/>
              </a:lnSpc>
              <a:spcBef>
                <a:spcPct val="0"/>
              </a:spcBef>
              <a:spcAft>
                <a:spcPct val="35000"/>
              </a:spcAft>
              <a:buClrTx/>
              <a:buSzTx/>
              <a:buFontTx/>
              <a:buNone/>
              <a:tabLst/>
              <a:defRPr/>
            </a:pPr>
            <a:r>
              <a:rPr kumimoji="0" lang="en-US" sz="1800" b="0" i="0" u="none" strike="noStrike" kern="1200" cap="none" spc="0" normalizeH="0" baseline="0" noProof="0">
                <a:ln>
                  <a:noFill/>
                </a:ln>
                <a:gradFill>
                  <a:gsLst>
                    <a:gs pos="1250">
                      <a:srgbClr val="0078D4"/>
                    </a:gs>
                    <a:gs pos="100000">
                      <a:srgbClr val="0078D4"/>
                    </a:gs>
                  </a:gsLst>
                  <a:lin ang="5400000" scaled="0"/>
                </a:gradFill>
                <a:effectLst/>
                <a:uLnTx/>
                <a:uFillTx/>
                <a:latin typeface="Segoe UI Semibold"/>
                <a:ea typeface="+mn-ea"/>
                <a:cs typeface="+mn-cs"/>
              </a:rPr>
              <a:t>Data Box</a:t>
            </a:r>
          </a:p>
          <a:p>
            <a:pPr marL="168072" indent="-168072" defTabSz="914314">
              <a:buFont typeface="Arial" panose="020B0604020202020204" pitchFamily="34" charset="0"/>
              <a:buChar char="•"/>
              <a:defRPr/>
            </a:pPr>
            <a:r>
              <a:rPr lang="en-US" sz="1300">
                <a:gradFill>
                  <a:gsLst>
                    <a:gs pos="1250">
                      <a:srgbClr val="1A1A1A"/>
                    </a:gs>
                    <a:gs pos="100000">
                      <a:srgbClr val="1A1A1A"/>
                    </a:gs>
                  </a:gsLst>
                  <a:lin ang="5400000" scaled="0"/>
                </a:gradFill>
                <a:cs typeface="Calibri" panose="020F0502020204030204" pitchFamily="34" charset="0"/>
              </a:rPr>
              <a:t>Secure, ruggedized data transport appliance.</a:t>
            </a:r>
          </a:p>
          <a:p>
            <a:pPr marL="168072" lvl="0" indent="-168072" defTabSz="914314">
              <a:buFont typeface="Arial" panose="020B0604020202020204" pitchFamily="34" charset="0"/>
              <a:buChar char="•"/>
              <a:defRPr/>
            </a:pPr>
            <a:endParaRPr lang="en-US" sz="1300">
              <a:gradFill>
                <a:gsLst>
                  <a:gs pos="1250">
                    <a:srgbClr val="1A1A1A"/>
                  </a:gs>
                  <a:gs pos="100000">
                    <a:srgbClr val="1A1A1A"/>
                  </a:gs>
                </a:gsLst>
                <a:lin ang="5400000" scaled="0"/>
              </a:gradFill>
              <a:cs typeface="Calibri" panose="020F0502020204030204" pitchFamily="34" charset="0"/>
            </a:endParaRPr>
          </a:p>
          <a:p>
            <a:pPr marL="168072" lvl="0" indent="-168072" defTabSz="914314">
              <a:buFont typeface="Arial" panose="020B0604020202020204" pitchFamily="34" charset="0"/>
              <a:buChar char="•"/>
              <a:defRPr/>
            </a:pPr>
            <a:r>
              <a:rPr lang="en-US" sz="1300">
                <a:gradFill>
                  <a:gsLst>
                    <a:gs pos="1250">
                      <a:srgbClr val="1A1A1A"/>
                    </a:gs>
                    <a:gs pos="100000">
                      <a:srgbClr val="1A1A1A"/>
                    </a:gs>
                  </a:gsLst>
                  <a:lin ang="5400000" scaled="0"/>
                </a:gradFill>
                <a:cs typeface="Calibri" panose="020F0502020204030204" pitchFamily="34" charset="0"/>
              </a:rPr>
              <a:t>Capacity: 100 TB; </a:t>
            </a:r>
          </a:p>
          <a:p>
            <a:pPr marL="168072" lvl="0" indent="-168072" defTabSz="914314">
              <a:buFont typeface="Arial" panose="020B0604020202020204" pitchFamily="34" charset="0"/>
              <a:buChar char="•"/>
              <a:defRPr/>
            </a:pPr>
            <a:r>
              <a:rPr lang="en-US" sz="1300">
                <a:gradFill>
                  <a:gsLst>
                    <a:gs pos="1250">
                      <a:srgbClr val="1A1A1A"/>
                    </a:gs>
                    <a:gs pos="100000">
                      <a:srgbClr val="1A1A1A"/>
                    </a:gs>
                  </a:gsLst>
                  <a:lin ang="5400000" scaled="0"/>
                </a:gradFill>
                <a:cs typeface="Calibri" panose="020F0502020204030204" pitchFamily="34" charset="0"/>
              </a:rPr>
              <a:t>Size:  ~50 </a:t>
            </a:r>
            <a:r>
              <a:rPr lang="en-US" sz="1300" err="1">
                <a:gradFill>
                  <a:gsLst>
                    <a:gs pos="1250">
                      <a:srgbClr val="1A1A1A"/>
                    </a:gs>
                    <a:gs pos="100000">
                      <a:srgbClr val="1A1A1A"/>
                    </a:gs>
                  </a:gsLst>
                  <a:lin ang="5400000" scaled="0"/>
                </a:gradFill>
                <a:cs typeface="Calibri" panose="020F0502020204030204" pitchFamily="34" charset="0"/>
              </a:rPr>
              <a:t>lbs</a:t>
            </a:r>
            <a:endParaRPr lang="en-US" sz="1300">
              <a:gradFill>
                <a:gsLst>
                  <a:gs pos="1250">
                    <a:srgbClr val="1A1A1A"/>
                  </a:gs>
                  <a:gs pos="100000">
                    <a:srgbClr val="1A1A1A"/>
                  </a:gs>
                </a:gsLst>
                <a:lin ang="5400000" scaled="0"/>
              </a:gradFill>
              <a:cs typeface="Calibri" panose="020F0502020204030204" pitchFamily="34" charset="0"/>
            </a:endParaRPr>
          </a:p>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Calibri" panose="020F0502020204030204" pitchFamily="34" charset="0"/>
            </a:endParaRPr>
          </a:p>
          <a:p>
            <a:pPr marL="168072" marR="0" lvl="0" indent="-168072" algn="l" defTabSz="914314"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4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Calibri" panose="020F0502020204030204" pitchFamily="34" charset="0"/>
            </a:endParaRPr>
          </a:p>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mn-cs"/>
            </a:endParaRPr>
          </a:p>
        </p:txBody>
      </p:sp>
      <p:sp>
        <p:nvSpPr>
          <p:cNvPr id="6" name="Rectangle 5">
            <a:extLst>
              <a:ext uri="{FF2B5EF4-FFF2-40B4-BE49-F238E27FC236}">
                <a16:creationId xmlns:a16="http://schemas.microsoft.com/office/drawing/2014/main" id="{B9B308D3-E7C9-4520-93F2-A24EE9CFA9A1}"/>
              </a:ext>
            </a:extLst>
          </p:cNvPr>
          <p:cNvSpPr/>
          <p:nvPr/>
        </p:nvSpPr>
        <p:spPr bwMode="auto">
          <a:xfrm>
            <a:off x="4988314" y="2959133"/>
            <a:ext cx="2215374" cy="3605180"/>
          </a:xfrm>
          <a:prstGeom prst="rect">
            <a:avLst/>
          </a:prstGeom>
          <a:solidFill>
            <a:schemeClr val="bg1">
              <a:lumMod val="95000"/>
            </a:schemeClr>
          </a:solidFill>
          <a:ln w="9525" cap="flat">
            <a:noFill/>
            <a:prstDash val="solid"/>
            <a:miter/>
          </a:ln>
          <a:effectLst>
            <a:outerShdw blurRad="317500" dir="2700000" sx="101000" sy="101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118872" tIns="155448" rIns="91440" bIns="46637" numCol="1" rtlCol="0" anchor="t" anchorCtr="0" compatLnSpc="1">
            <a:prstTxWarp prst="textNoShape">
              <a:avLst/>
            </a:prstTxWarp>
          </a:bodyPr>
          <a:lstStyle/>
          <a:p>
            <a:pPr marL="0" marR="0" lvl="0" indent="0" algn="l" defTabSz="610041" rtl="0" eaLnBrk="1" fontAlgn="auto" latinLnBrk="0" hangingPunct="1">
              <a:lnSpc>
                <a:spcPct val="90000"/>
              </a:lnSpc>
              <a:spcBef>
                <a:spcPct val="0"/>
              </a:spcBef>
              <a:spcAft>
                <a:spcPct val="35000"/>
              </a:spcAft>
              <a:buClrTx/>
              <a:buSzTx/>
              <a:buFontTx/>
              <a:buNone/>
              <a:tabLst/>
              <a:defRPr/>
            </a:pPr>
            <a:r>
              <a:rPr kumimoji="0" lang="en-US" sz="1800" b="0" i="0" u="none" strike="noStrike" kern="1200" cap="none" spc="0" normalizeH="0" baseline="0" noProof="0">
                <a:ln>
                  <a:noFill/>
                </a:ln>
                <a:gradFill>
                  <a:gsLst>
                    <a:gs pos="1250">
                      <a:srgbClr val="0078D4"/>
                    </a:gs>
                    <a:gs pos="100000">
                      <a:srgbClr val="0078D4"/>
                    </a:gs>
                  </a:gsLst>
                  <a:lin ang="5400000" scaled="0"/>
                </a:gradFill>
                <a:effectLst/>
                <a:uLnTx/>
                <a:uFillTx/>
                <a:latin typeface="Segoe UI Semibold"/>
                <a:ea typeface="+mn-ea"/>
                <a:cs typeface="+mn-cs"/>
              </a:rPr>
              <a:t>Data Box Heavy</a:t>
            </a:r>
          </a:p>
          <a:p>
            <a:pPr marL="168072" indent="-168072" defTabSz="914314">
              <a:buFont typeface="Arial" panose="020B0604020202020204" pitchFamily="34" charset="0"/>
              <a:buChar char="•"/>
              <a:defRPr/>
            </a:pPr>
            <a:r>
              <a:rPr lang="en-US" sz="1300">
                <a:gradFill>
                  <a:gsLst>
                    <a:gs pos="1250">
                      <a:srgbClr val="1A1A1A"/>
                    </a:gs>
                    <a:gs pos="100000">
                      <a:srgbClr val="1A1A1A"/>
                    </a:gs>
                  </a:gsLst>
                  <a:lin ang="5400000" scaled="0"/>
                </a:gradFill>
                <a:cs typeface="Calibri" panose="020F0502020204030204" pitchFamily="34" charset="0"/>
              </a:rPr>
              <a:t>Large-scale, secure, ruggedized appliance</a:t>
            </a:r>
          </a:p>
          <a:p>
            <a:pPr marL="168072" marR="0" lvl="0" indent="-168072" algn="l" defTabSz="914314"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3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Calibri" panose="020F0502020204030204" pitchFamily="34" charset="0"/>
            </a:endParaRPr>
          </a:p>
          <a:p>
            <a:pPr marL="168072" marR="0" lvl="0" indent="-168072" algn="l" defTabSz="91431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3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Calibri" panose="020F0502020204030204" pitchFamily="34" charset="0"/>
              </a:rPr>
              <a:t>Capacity: 1 PB</a:t>
            </a:r>
            <a:r>
              <a:rPr kumimoji="0" lang="en-US" sz="14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Calibri" panose="020F0502020204030204" pitchFamily="34" charset="0"/>
              </a:rPr>
              <a:t>; </a:t>
            </a:r>
          </a:p>
          <a:p>
            <a:pPr marL="168072" marR="0" lvl="0" indent="-168072" algn="l" defTabSz="91431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3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Calibri" panose="020F0502020204030204" pitchFamily="34" charset="0"/>
              </a:rPr>
              <a:t>Weight 500+ </a:t>
            </a:r>
            <a:r>
              <a:rPr kumimoji="0" lang="en-US" sz="1300" b="0" i="0" u="none" strike="noStrike" kern="1200" cap="none" spc="0" normalizeH="0" baseline="0" noProof="0" err="1">
                <a:ln>
                  <a:noFill/>
                </a:ln>
                <a:gradFill>
                  <a:gsLst>
                    <a:gs pos="1250">
                      <a:srgbClr val="1A1A1A"/>
                    </a:gs>
                    <a:gs pos="100000">
                      <a:srgbClr val="1A1A1A"/>
                    </a:gs>
                  </a:gsLst>
                  <a:lin ang="5400000" scaled="0"/>
                </a:gradFill>
                <a:effectLst/>
                <a:uLnTx/>
                <a:uFillTx/>
                <a:latin typeface="Segoe UI"/>
                <a:ea typeface="+mn-ea"/>
                <a:cs typeface="Calibri" panose="020F0502020204030204" pitchFamily="34" charset="0"/>
              </a:rPr>
              <a:t>lbs</a:t>
            </a:r>
            <a:endParaRPr kumimoji="0" lang="en-US" sz="13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Calibri" panose="020F0502020204030204" pitchFamily="34" charset="0"/>
            </a:endParaRPr>
          </a:p>
          <a:p>
            <a:pPr marL="168072" marR="0" lvl="0" indent="-168072" algn="l" defTabSz="91431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3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Calibri" panose="020F0502020204030204" pitchFamily="34" charset="0"/>
              </a:rPr>
              <a:t>Targeted to very large data sets</a:t>
            </a:r>
          </a:p>
          <a:p>
            <a:pPr marL="168072" marR="0" lvl="0" indent="-168072" algn="l" defTabSz="914314"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4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Calibri" panose="020F0502020204030204" pitchFamily="34" charset="0"/>
            </a:endParaRPr>
          </a:p>
          <a:p>
            <a:pPr marL="168072" marR="0" lvl="0" indent="-168072" algn="l" defTabSz="914314"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4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Calibri" panose="020F0502020204030204" pitchFamily="34" charset="0"/>
            </a:endParaRPr>
          </a:p>
          <a:p>
            <a:pPr marL="168072" marR="0" lvl="0" indent="-168072" algn="l" defTabSz="914314"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4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Calibri" panose="020F0502020204030204" pitchFamily="34" charset="0"/>
            </a:endParaRPr>
          </a:p>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mn-cs"/>
            </a:endParaRPr>
          </a:p>
        </p:txBody>
      </p:sp>
      <p:sp>
        <p:nvSpPr>
          <p:cNvPr id="9" name="Rectangle 8">
            <a:extLst>
              <a:ext uri="{FF2B5EF4-FFF2-40B4-BE49-F238E27FC236}">
                <a16:creationId xmlns:a16="http://schemas.microsoft.com/office/drawing/2014/main" id="{45C55AEA-009B-4506-9764-FBFF10E621BC}"/>
              </a:ext>
            </a:extLst>
          </p:cNvPr>
          <p:cNvSpPr/>
          <p:nvPr/>
        </p:nvSpPr>
        <p:spPr bwMode="auto">
          <a:xfrm>
            <a:off x="7335627" y="2959133"/>
            <a:ext cx="2215374" cy="3605180"/>
          </a:xfrm>
          <a:prstGeom prst="rect">
            <a:avLst/>
          </a:prstGeom>
          <a:solidFill>
            <a:schemeClr val="bg1">
              <a:lumMod val="95000"/>
            </a:schemeClr>
          </a:solidFill>
          <a:ln w="9525" cap="flat">
            <a:noFill/>
            <a:prstDash val="solid"/>
            <a:miter/>
          </a:ln>
          <a:effectLst>
            <a:outerShdw blurRad="317500" dir="2700000" sx="101000" sy="101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118872" tIns="155448" rIns="91440" bIns="46637" numCol="1" rtlCol="0" anchor="t" anchorCtr="0" compatLnSpc="1">
            <a:prstTxWarp prst="textNoShape">
              <a:avLst/>
            </a:prstTxWarp>
          </a:bodyPr>
          <a:lstStyle/>
          <a:p>
            <a:pPr marL="0" marR="0" lvl="0" indent="0" algn="l" defTabSz="610041" rtl="0" eaLnBrk="1" fontAlgn="auto" latinLnBrk="0" hangingPunct="1">
              <a:lnSpc>
                <a:spcPct val="90000"/>
              </a:lnSpc>
              <a:spcBef>
                <a:spcPct val="0"/>
              </a:spcBef>
              <a:spcAft>
                <a:spcPct val="35000"/>
              </a:spcAft>
              <a:buClrTx/>
              <a:buSzTx/>
              <a:buFontTx/>
              <a:buNone/>
              <a:tabLst/>
              <a:defRPr/>
            </a:pPr>
            <a:r>
              <a:rPr kumimoji="0" lang="en-US" sz="1800" b="0" i="0" u="none" strike="noStrike" kern="1200" cap="none" spc="0" normalizeH="0" baseline="0" noProof="0">
                <a:ln>
                  <a:noFill/>
                </a:ln>
                <a:gradFill>
                  <a:gsLst>
                    <a:gs pos="1250">
                      <a:srgbClr val="002050"/>
                    </a:gs>
                    <a:gs pos="100000">
                      <a:srgbClr val="002050"/>
                    </a:gs>
                  </a:gsLst>
                  <a:lin ang="5400000" scaled="0"/>
                </a:gradFill>
                <a:effectLst/>
                <a:uLnTx/>
                <a:uFillTx/>
                <a:latin typeface="Segoe UI Semibold"/>
                <a:ea typeface="+mn-ea"/>
                <a:cs typeface="+mn-cs"/>
              </a:rPr>
              <a:t>Data Box Gateway</a:t>
            </a:r>
          </a:p>
          <a:p>
            <a:pPr marL="168072" marR="0" lvl="0" indent="-168072" algn="l" defTabSz="91431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3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Calibri" panose="020F0502020204030204" pitchFamily="34" charset="0"/>
              </a:rPr>
              <a:t>Virtual network transfer appliance</a:t>
            </a:r>
            <a:endParaRPr lang="en-US" sz="1300">
              <a:gradFill>
                <a:gsLst>
                  <a:gs pos="1250">
                    <a:srgbClr val="1A1A1A"/>
                  </a:gs>
                  <a:gs pos="100000">
                    <a:srgbClr val="1A1A1A"/>
                  </a:gs>
                </a:gsLst>
                <a:lin ang="5400000" scaled="0"/>
              </a:gradFill>
              <a:latin typeface="Segoe UI"/>
              <a:cs typeface="Calibri" panose="020F0502020204030204" pitchFamily="34" charset="0"/>
            </a:endParaRPr>
          </a:p>
          <a:p>
            <a:pPr marL="168072" marR="0" lvl="0" indent="-168072" algn="l" defTabSz="914314"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3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Calibri" panose="020F0502020204030204" pitchFamily="34" charset="0"/>
            </a:endParaRPr>
          </a:p>
          <a:p>
            <a:pPr marL="168072" marR="0" lvl="0" indent="-168072" algn="l" defTabSz="914314"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a:gradFill>
                  <a:gsLst>
                    <a:gs pos="1250">
                      <a:srgbClr val="1A1A1A"/>
                    </a:gs>
                    <a:gs pos="100000">
                      <a:srgbClr val="1A1A1A"/>
                    </a:gs>
                  </a:gsLst>
                  <a:lin ang="5400000" scaled="0"/>
                </a:gradFill>
                <a:latin typeface="Segoe UI"/>
                <a:cs typeface="Calibri" panose="020F0502020204030204" pitchFamily="34" charset="0"/>
              </a:rPr>
              <a:t>Runs as a VM on </a:t>
            </a:r>
            <a:r>
              <a:rPr kumimoji="0" lang="en-US" sz="13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Calibri" panose="020F0502020204030204" pitchFamily="34" charset="0"/>
              </a:rPr>
              <a:t>choice of hardware</a:t>
            </a:r>
          </a:p>
          <a:p>
            <a:pPr marL="168072" marR="0" lvl="0" indent="-168072" algn="l" defTabSz="914314"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4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Calibri" panose="020F0502020204030204" pitchFamily="34" charset="0"/>
            </a:endParaRPr>
          </a:p>
          <a:p>
            <a:pPr marL="168072" marR="0" lvl="0" indent="-168072" algn="l" defTabSz="914314"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4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Calibri" panose="020F0502020204030204" pitchFamily="34" charset="0"/>
            </a:endParaRPr>
          </a:p>
          <a:p>
            <a:pPr marL="168072" marR="0" lvl="0" indent="-168072" algn="l" defTabSz="914314"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4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Calibri" panose="020F0502020204030204" pitchFamily="34" charset="0"/>
            </a:endParaRPr>
          </a:p>
          <a:p>
            <a:pPr marL="168072" marR="0" lvl="0" indent="-168072" algn="l" defTabSz="914314"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4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Calibri" panose="020F0502020204030204" pitchFamily="34" charset="0"/>
            </a:endParaRPr>
          </a:p>
          <a:p>
            <a:pPr marL="168072" marR="0" lvl="0" indent="-168072" algn="l" defTabSz="914314"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4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Calibri" panose="020F0502020204030204" pitchFamily="34" charset="0"/>
            </a:endParaRPr>
          </a:p>
          <a:p>
            <a:pPr marL="168072" marR="0" lvl="0" indent="-168072" algn="l" defTabSz="914314"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6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mn-cs"/>
            </a:endParaRPr>
          </a:p>
        </p:txBody>
      </p:sp>
      <p:sp>
        <p:nvSpPr>
          <p:cNvPr id="10" name="Rectangle 9">
            <a:extLst>
              <a:ext uri="{FF2B5EF4-FFF2-40B4-BE49-F238E27FC236}">
                <a16:creationId xmlns:a16="http://schemas.microsoft.com/office/drawing/2014/main" id="{FBEFD131-EC58-4864-8B82-B1BD99807472}"/>
              </a:ext>
            </a:extLst>
          </p:cNvPr>
          <p:cNvSpPr/>
          <p:nvPr/>
        </p:nvSpPr>
        <p:spPr bwMode="auto">
          <a:xfrm>
            <a:off x="9682939" y="2959133"/>
            <a:ext cx="2215374" cy="3605180"/>
          </a:xfrm>
          <a:prstGeom prst="rect">
            <a:avLst/>
          </a:prstGeom>
          <a:solidFill>
            <a:schemeClr val="bg1">
              <a:lumMod val="95000"/>
            </a:schemeClr>
          </a:solidFill>
          <a:ln w="9525" cap="flat">
            <a:noFill/>
            <a:prstDash val="solid"/>
            <a:miter/>
          </a:ln>
          <a:effectLst>
            <a:outerShdw blurRad="317500" dir="2700000" sx="101000" sy="101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118872" tIns="155448" rIns="91440" bIns="46637" numCol="1" rtlCol="0" anchor="t" anchorCtr="0" compatLnSpc="1">
            <a:prstTxWarp prst="textNoShape">
              <a:avLst/>
            </a:prstTxWarp>
          </a:bodyPr>
          <a:lstStyle/>
          <a:p>
            <a:pPr marL="0" marR="0" lvl="0" indent="0" algn="l" defTabSz="610041" rtl="0" eaLnBrk="1" fontAlgn="auto" latinLnBrk="0" hangingPunct="1">
              <a:lnSpc>
                <a:spcPct val="90000"/>
              </a:lnSpc>
              <a:spcBef>
                <a:spcPct val="0"/>
              </a:spcBef>
              <a:spcAft>
                <a:spcPct val="35000"/>
              </a:spcAft>
              <a:buClrTx/>
              <a:buSzTx/>
              <a:buFontTx/>
              <a:buNone/>
              <a:tabLst/>
              <a:defRPr/>
            </a:pPr>
            <a:r>
              <a:rPr kumimoji="0" lang="en-US" sz="1800" b="0" i="0" u="none" strike="noStrike" kern="1200" cap="none" spc="0" normalizeH="0" baseline="0" noProof="0" dirty="0">
                <a:ln>
                  <a:noFill/>
                </a:ln>
                <a:gradFill>
                  <a:gsLst>
                    <a:gs pos="1250">
                      <a:srgbClr val="002050"/>
                    </a:gs>
                    <a:gs pos="100000">
                      <a:srgbClr val="002050"/>
                    </a:gs>
                  </a:gsLst>
                  <a:lin ang="5400000" scaled="0"/>
                </a:gradFill>
                <a:effectLst/>
                <a:uLnTx/>
                <a:uFillTx/>
                <a:latin typeface="Segoe UI Semibold"/>
                <a:ea typeface="+mn-ea"/>
                <a:cs typeface="+mn-cs"/>
              </a:rPr>
              <a:t>Stack Edge</a:t>
            </a:r>
          </a:p>
          <a:p>
            <a:pPr marL="0" marR="0" lvl="0" indent="0" algn="l" defTabSz="610041" rtl="0" eaLnBrk="1" fontAlgn="auto" latinLnBrk="0" hangingPunct="1">
              <a:lnSpc>
                <a:spcPct val="90000"/>
              </a:lnSpc>
              <a:spcBef>
                <a:spcPct val="0"/>
              </a:spcBef>
              <a:spcAft>
                <a:spcPct val="35000"/>
              </a:spcAft>
              <a:buClrTx/>
              <a:buSzTx/>
              <a:buFontTx/>
              <a:buNone/>
              <a:tabLst/>
              <a:defRPr/>
            </a:pPr>
            <a:r>
              <a:rPr lang="en-US" dirty="0">
                <a:gradFill>
                  <a:gsLst>
                    <a:gs pos="1250">
                      <a:srgbClr val="002050"/>
                    </a:gs>
                    <a:gs pos="100000">
                      <a:srgbClr val="002050"/>
                    </a:gs>
                  </a:gsLst>
                  <a:lin ang="5400000" scaled="0"/>
                </a:gradFill>
                <a:latin typeface="Segoe UI Semibold"/>
              </a:rPr>
              <a:t>(Data Box Edge)</a:t>
            </a:r>
            <a:endParaRPr kumimoji="0" lang="en-US" sz="1800" b="0" i="0" u="none" strike="noStrike" kern="1200" cap="none" spc="0" normalizeH="0" baseline="0" noProof="0" dirty="0">
              <a:ln>
                <a:noFill/>
              </a:ln>
              <a:gradFill>
                <a:gsLst>
                  <a:gs pos="1250">
                    <a:srgbClr val="002050"/>
                  </a:gs>
                  <a:gs pos="100000">
                    <a:srgbClr val="002050"/>
                  </a:gs>
                </a:gsLst>
                <a:lin ang="5400000" scaled="0"/>
              </a:gradFill>
              <a:effectLst/>
              <a:uLnTx/>
              <a:uFillTx/>
              <a:latin typeface="Segoe UI Semibold"/>
              <a:ea typeface="+mn-ea"/>
              <a:cs typeface="+mn-cs"/>
            </a:endParaRPr>
          </a:p>
          <a:p>
            <a:pPr marL="168072" marR="0" lvl="0" indent="-168072" algn="l" defTabSz="91431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3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Calibri" panose="020F0502020204030204" pitchFamily="34" charset="0"/>
              </a:rPr>
              <a:t>Rack-able data transfer appliance with compute</a:t>
            </a:r>
          </a:p>
          <a:p>
            <a:pPr marL="168072" marR="0" lvl="0" indent="-168072" algn="l" defTabSz="914314"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3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Calibri" panose="020F0502020204030204" pitchFamily="34" charset="0"/>
            </a:endParaRPr>
          </a:p>
          <a:p>
            <a:pPr marL="168072" marR="0" lvl="0" indent="-168072" algn="l" defTabSz="91431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3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Calibri" panose="020F0502020204030204" pitchFamily="34" charset="0"/>
              </a:rPr>
              <a:t>AI-enabled compute to analyze, transform, and pre-process data before the transfer</a:t>
            </a:r>
          </a:p>
          <a:p>
            <a:pPr marL="168072" indent="-168072" defTabSz="914314">
              <a:buFont typeface="Arial" panose="020B0604020202020204" pitchFamily="34" charset="0"/>
              <a:buChar char="•"/>
              <a:defRPr/>
            </a:pPr>
            <a:r>
              <a:rPr lang="en-US" sz="1300" dirty="0">
                <a:gradFill>
                  <a:gsLst>
                    <a:gs pos="1250">
                      <a:srgbClr val="1A1A1A"/>
                    </a:gs>
                    <a:gs pos="100000">
                      <a:srgbClr val="1A1A1A"/>
                    </a:gs>
                  </a:gsLst>
                  <a:lin ang="5400000" scaled="0"/>
                </a:gradFill>
                <a:cs typeface="Calibri" panose="020F0502020204030204" pitchFamily="34" charset="0"/>
              </a:rPr>
              <a:t>Local Cache:  ~12 TB</a:t>
            </a:r>
            <a:endParaRPr kumimoji="0" lang="en-US" sz="1300" b="0" i="1"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Calibri" panose="020F0502020204030204" pitchFamily="34" charset="0"/>
            </a:endParaRPr>
          </a:p>
          <a:p>
            <a:pPr marL="168072" marR="0" lvl="0" indent="-168072" algn="l" defTabSz="914314"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300" b="0" i="1"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Calibri" panose="020F0502020204030204" pitchFamily="34" charset="0"/>
            </a:endParaRPr>
          </a:p>
          <a:p>
            <a:pPr marL="168072" marR="0" lvl="0" indent="-168072" algn="l" defTabSz="91431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300" b="0" i="1"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Calibri" panose="020F0502020204030204" pitchFamily="34" charset="0"/>
              </a:rPr>
              <a:t>Includes Data Box Gateway and Azure </a:t>
            </a:r>
            <a:br>
              <a:rPr kumimoji="0" lang="en-US" sz="1300" b="0" i="1"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Calibri" panose="020F0502020204030204" pitchFamily="34" charset="0"/>
              </a:rPr>
            </a:br>
            <a:r>
              <a:rPr kumimoji="0" lang="en-US" sz="1300" b="0" i="1"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Calibri" panose="020F0502020204030204" pitchFamily="34" charset="0"/>
              </a:rPr>
              <a:t>IoT Edge</a:t>
            </a:r>
          </a:p>
          <a:p>
            <a:pPr marL="168072" marR="0" lvl="0" indent="-168072" algn="l" defTabSz="914314"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400" b="0" i="1"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Calibri" panose="020F0502020204030204" pitchFamily="34" charset="0"/>
            </a:endParaRPr>
          </a:p>
        </p:txBody>
      </p:sp>
      <p:sp>
        <p:nvSpPr>
          <p:cNvPr id="3" name="Rectangle 2">
            <a:extLst>
              <a:ext uri="{FF2B5EF4-FFF2-40B4-BE49-F238E27FC236}">
                <a16:creationId xmlns:a16="http://schemas.microsoft.com/office/drawing/2014/main" id="{53A6A0EE-0FE0-4A51-BBF7-714055994E52}"/>
              </a:ext>
            </a:extLst>
          </p:cNvPr>
          <p:cNvSpPr/>
          <p:nvPr/>
        </p:nvSpPr>
        <p:spPr bwMode="auto">
          <a:xfrm>
            <a:off x="0" y="1436279"/>
            <a:ext cx="7203688" cy="323048"/>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Transfer via shipping</a:t>
            </a:r>
          </a:p>
        </p:txBody>
      </p:sp>
      <p:sp>
        <p:nvSpPr>
          <p:cNvPr id="14" name="Rectangle 13">
            <a:extLst>
              <a:ext uri="{FF2B5EF4-FFF2-40B4-BE49-F238E27FC236}">
                <a16:creationId xmlns:a16="http://schemas.microsoft.com/office/drawing/2014/main" id="{1FACB87C-BDA4-4AA1-8C1F-C7394303F531}"/>
              </a:ext>
            </a:extLst>
          </p:cNvPr>
          <p:cNvSpPr/>
          <p:nvPr/>
        </p:nvSpPr>
        <p:spPr bwMode="auto">
          <a:xfrm>
            <a:off x="7335627" y="1436279"/>
            <a:ext cx="4856373" cy="323048"/>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Transfer via network</a:t>
            </a:r>
          </a:p>
        </p:txBody>
      </p:sp>
      <p:sp>
        <p:nvSpPr>
          <p:cNvPr id="26" name="Rectangle 25">
            <a:extLst>
              <a:ext uri="{FF2B5EF4-FFF2-40B4-BE49-F238E27FC236}">
                <a16:creationId xmlns:a16="http://schemas.microsoft.com/office/drawing/2014/main" id="{1AE0E1E0-7EBA-4C48-8700-D369DC47E5B8}"/>
              </a:ext>
            </a:extLst>
          </p:cNvPr>
          <p:cNvSpPr/>
          <p:nvPr/>
        </p:nvSpPr>
        <p:spPr bwMode="auto">
          <a:xfrm>
            <a:off x="293688" y="1889062"/>
            <a:ext cx="2215374" cy="1070070"/>
          </a:xfrm>
          <a:prstGeom prst="rect">
            <a:avLst/>
          </a:prstGeom>
          <a:solidFill>
            <a:schemeClr val="bg1"/>
          </a:solidFill>
          <a:ln w="9525" cap="flat">
            <a:noFill/>
            <a:prstDash val="solid"/>
            <a:miter/>
          </a:ln>
          <a:effectLst>
            <a:outerShdw blurRad="317500" dir="2700000" sx="101000" sy="101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7" name="Rectangle 26">
            <a:extLst>
              <a:ext uri="{FF2B5EF4-FFF2-40B4-BE49-F238E27FC236}">
                <a16:creationId xmlns:a16="http://schemas.microsoft.com/office/drawing/2014/main" id="{8E55FF28-8A51-4AEE-AC42-44726B16245F}"/>
              </a:ext>
            </a:extLst>
          </p:cNvPr>
          <p:cNvSpPr/>
          <p:nvPr/>
        </p:nvSpPr>
        <p:spPr bwMode="auto">
          <a:xfrm>
            <a:off x="2653441" y="1889062"/>
            <a:ext cx="2202933" cy="1070070"/>
          </a:xfrm>
          <a:prstGeom prst="rect">
            <a:avLst/>
          </a:prstGeom>
          <a:solidFill>
            <a:schemeClr val="bg1"/>
          </a:solidFill>
          <a:ln w="9525" cap="flat">
            <a:noFill/>
            <a:prstDash val="solid"/>
            <a:miter/>
          </a:ln>
          <a:effectLst>
            <a:outerShdw blurRad="317500" dir="2700000" sx="101000" sy="101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8" name="Rectangle 27">
            <a:extLst>
              <a:ext uri="{FF2B5EF4-FFF2-40B4-BE49-F238E27FC236}">
                <a16:creationId xmlns:a16="http://schemas.microsoft.com/office/drawing/2014/main" id="{724E0B48-9F0B-4CFA-A23C-9E824730D2E3}"/>
              </a:ext>
            </a:extLst>
          </p:cNvPr>
          <p:cNvSpPr/>
          <p:nvPr/>
        </p:nvSpPr>
        <p:spPr bwMode="auto">
          <a:xfrm>
            <a:off x="4988314" y="1889062"/>
            <a:ext cx="2215374" cy="1070070"/>
          </a:xfrm>
          <a:prstGeom prst="rect">
            <a:avLst/>
          </a:prstGeom>
          <a:solidFill>
            <a:schemeClr val="bg1"/>
          </a:solidFill>
          <a:ln w="9525" cap="flat">
            <a:noFill/>
            <a:prstDash val="solid"/>
            <a:miter/>
          </a:ln>
          <a:effectLst>
            <a:outerShdw blurRad="317500" dir="2700000" sx="101000" sy="101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9" name="Rectangle 28">
            <a:extLst>
              <a:ext uri="{FF2B5EF4-FFF2-40B4-BE49-F238E27FC236}">
                <a16:creationId xmlns:a16="http://schemas.microsoft.com/office/drawing/2014/main" id="{98210AC2-2B9A-4BA7-89A4-3674C894C455}"/>
              </a:ext>
            </a:extLst>
          </p:cNvPr>
          <p:cNvSpPr/>
          <p:nvPr/>
        </p:nvSpPr>
        <p:spPr bwMode="auto">
          <a:xfrm>
            <a:off x="7335627" y="1889062"/>
            <a:ext cx="2202933" cy="1070070"/>
          </a:xfrm>
          <a:prstGeom prst="rect">
            <a:avLst/>
          </a:prstGeom>
          <a:solidFill>
            <a:schemeClr val="bg1"/>
          </a:solidFill>
          <a:ln w="9525" cap="flat">
            <a:noFill/>
            <a:prstDash val="solid"/>
            <a:miter/>
          </a:ln>
          <a:effectLst>
            <a:outerShdw blurRad="317500" dir="2700000" sx="101000" sy="101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30" name="Rectangle 29">
            <a:extLst>
              <a:ext uri="{FF2B5EF4-FFF2-40B4-BE49-F238E27FC236}">
                <a16:creationId xmlns:a16="http://schemas.microsoft.com/office/drawing/2014/main" id="{3FDD9566-C397-4A9A-AC0E-746CB29C86C6}"/>
              </a:ext>
            </a:extLst>
          </p:cNvPr>
          <p:cNvSpPr/>
          <p:nvPr/>
        </p:nvSpPr>
        <p:spPr bwMode="auto">
          <a:xfrm>
            <a:off x="9682939" y="1889062"/>
            <a:ext cx="2202933" cy="1070070"/>
          </a:xfrm>
          <a:prstGeom prst="rect">
            <a:avLst/>
          </a:prstGeom>
          <a:solidFill>
            <a:schemeClr val="bg1"/>
          </a:solidFill>
          <a:ln w="9525" cap="flat">
            <a:noFill/>
            <a:prstDash val="solid"/>
            <a:miter/>
          </a:ln>
          <a:effectLst>
            <a:outerShdw blurRad="317500" dir="2700000" sx="101000" sy="101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pic>
        <p:nvPicPr>
          <p:cNvPr id="21" name="Picture 20" descr="A close up of a box&#10;&#10;Description generated with high confidence">
            <a:extLst>
              <a:ext uri="{FF2B5EF4-FFF2-40B4-BE49-F238E27FC236}">
                <a16:creationId xmlns:a16="http://schemas.microsoft.com/office/drawing/2014/main" id="{AB61C324-EF19-427D-A5BB-2ED5C86698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87273" y="2022216"/>
            <a:ext cx="809440" cy="816636"/>
          </a:xfrm>
          <a:prstGeom prst="rect">
            <a:avLst/>
          </a:prstGeom>
        </p:spPr>
      </p:pic>
      <p:pic>
        <p:nvPicPr>
          <p:cNvPr id="22" name="Picture 21">
            <a:extLst>
              <a:ext uri="{FF2B5EF4-FFF2-40B4-BE49-F238E27FC236}">
                <a16:creationId xmlns:a16="http://schemas.microsoft.com/office/drawing/2014/main" id="{46B479D1-2643-4AC2-89DF-7F6AB214C1A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42530" y="1940401"/>
            <a:ext cx="1218151" cy="951210"/>
          </a:xfrm>
          <a:prstGeom prst="rect">
            <a:avLst/>
          </a:prstGeom>
        </p:spPr>
      </p:pic>
      <p:pic>
        <p:nvPicPr>
          <p:cNvPr id="23" name="Picture 2" descr="MSFT-Front-Door closed.png">
            <a:extLst>
              <a:ext uri="{FF2B5EF4-FFF2-40B4-BE49-F238E27FC236}">
                <a16:creationId xmlns:a16="http://schemas.microsoft.com/office/drawing/2014/main" id="{E242E13C-A447-4A26-9266-2F19AC9F763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57470" y="1952020"/>
            <a:ext cx="1713399" cy="964142"/>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a:extLst>
              <a:ext uri="{FF2B5EF4-FFF2-40B4-BE49-F238E27FC236}">
                <a16:creationId xmlns:a16="http://schemas.microsoft.com/office/drawing/2014/main" id="{444E5655-4A75-4D71-A9DC-00F677AFAA26}"/>
              </a:ext>
            </a:extLst>
          </p:cNvPr>
          <p:cNvPicPr>
            <a:picLocks noChangeAspect="1"/>
          </p:cNvPicPr>
          <p:nvPr/>
        </p:nvPicPr>
        <p:blipFill>
          <a:blip r:embed="rId6"/>
          <a:stretch>
            <a:fillRect/>
          </a:stretch>
        </p:blipFill>
        <p:spPr>
          <a:xfrm>
            <a:off x="7866382" y="2065574"/>
            <a:ext cx="1115050" cy="717046"/>
          </a:xfrm>
          <a:prstGeom prst="rect">
            <a:avLst/>
          </a:prstGeom>
        </p:spPr>
      </p:pic>
      <p:cxnSp>
        <p:nvCxnSpPr>
          <p:cNvPr id="37" name="Straight Connector 36">
            <a:extLst>
              <a:ext uri="{FF2B5EF4-FFF2-40B4-BE49-F238E27FC236}">
                <a16:creationId xmlns:a16="http://schemas.microsoft.com/office/drawing/2014/main" id="{5F56B6AB-9A05-40BA-A016-4E9F62D5092A}"/>
              </a:ext>
            </a:extLst>
          </p:cNvPr>
          <p:cNvCxnSpPr>
            <a:cxnSpLocks/>
          </p:cNvCxnSpPr>
          <p:nvPr/>
        </p:nvCxnSpPr>
        <p:spPr>
          <a:xfrm>
            <a:off x="7348535" y="5999233"/>
            <a:ext cx="2202466" cy="0"/>
          </a:xfrm>
          <a:prstGeom prst="line">
            <a:avLst/>
          </a:prstGeom>
          <a:ln w="381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1BE239B0-D777-45F8-9DB4-D268C31B0322}"/>
              </a:ext>
            </a:extLst>
          </p:cNvPr>
          <p:cNvCxnSpPr>
            <a:cxnSpLocks/>
          </p:cNvCxnSpPr>
          <p:nvPr/>
        </p:nvCxnSpPr>
        <p:spPr>
          <a:xfrm>
            <a:off x="9682939" y="5988150"/>
            <a:ext cx="2202466" cy="0"/>
          </a:xfrm>
          <a:prstGeom prst="line">
            <a:avLst/>
          </a:prstGeom>
          <a:ln w="381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BFDC16BE-3D24-4B6F-865D-9DB4B70410C5}"/>
              </a:ext>
            </a:extLst>
          </p:cNvPr>
          <p:cNvCxnSpPr>
            <a:cxnSpLocks/>
          </p:cNvCxnSpPr>
          <p:nvPr/>
        </p:nvCxnSpPr>
        <p:spPr>
          <a:xfrm>
            <a:off x="312937" y="6007080"/>
            <a:ext cx="2202466" cy="0"/>
          </a:xfrm>
          <a:prstGeom prst="line">
            <a:avLst/>
          </a:prstGeom>
          <a:ln w="381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6E8D17C2-4488-405B-A91F-3401764C9B68}"/>
              </a:ext>
            </a:extLst>
          </p:cNvPr>
          <p:cNvCxnSpPr>
            <a:cxnSpLocks/>
          </p:cNvCxnSpPr>
          <p:nvPr/>
        </p:nvCxnSpPr>
        <p:spPr>
          <a:xfrm>
            <a:off x="2638900" y="6007080"/>
            <a:ext cx="2202466" cy="0"/>
          </a:xfrm>
          <a:prstGeom prst="line">
            <a:avLst/>
          </a:prstGeom>
          <a:ln w="381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CCE19BA1-F9DE-4B31-BB35-C10F7AB5A953}"/>
              </a:ext>
            </a:extLst>
          </p:cNvPr>
          <p:cNvCxnSpPr>
            <a:cxnSpLocks/>
          </p:cNvCxnSpPr>
          <p:nvPr/>
        </p:nvCxnSpPr>
        <p:spPr>
          <a:xfrm>
            <a:off x="4988313" y="5999233"/>
            <a:ext cx="2202466" cy="0"/>
          </a:xfrm>
          <a:prstGeom prst="line">
            <a:avLst/>
          </a:prstGeom>
          <a:ln w="381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42" name="Picture 2" descr="8dd57d45-22c4-4d8e-9753-455a43a987fc">
            <a:extLst>
              <a:ext uri="{FF2B5EF4-FFF2-40B4-BE49-F238E27FC236}">
                <a16:creationId xmlns:a16="http://schemas.microsoft.com/office/drawing/2014/main" id="{58243268-F07A-4627-B564-FFB22FCE3104}"/>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10000" b="90000" l="10000" r="90000">
                        <a14:backgroundMark x1="13808" y1="11166" x2="13808" y2="11166"/>
                      </a14:backgroundRemoval>
                    </a14:imgEffect>
                  </a14:imgLayer>
                </a14:imgProps>
              </a:ext>
              <a:ext uri="{28A0092B-C50C-407E-A947-70E740481C1C}">
                <a14:useLocalDpi xmlns:a14="http://schemas.microsoft.com/office/drawing/2010/main" val="0"/>
              </a:ext>
            </a:extLst>
          </a:blip>
          <a:srcRect/>
          <a:stretch>
            <a:fillRect/>
          </a:stretch>
        </p:blipFill>
        <p:spPr bwMode="auto">
          <a:xfrm>
            <a:off x="9402108" y="1642832"/>
            <a:ext cx="2751188" cy="15463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a:extLst>
              <a:ext uri="{FF2B5EF4-FFF2-40B4-BE49-F238E27FC236}">
                <a16:creationId xmlns:a16="http://schemas.microsoft.com/office/drawing/2014/main" id="{51156DFB-C06A-42AE-8055-39164CD025C1}"/>
              </a:ext>
            </a:extLst>
          </p:cNvPr>
          <p:cNvSpPr>
            <a:spLocks noGrp="1"/>
          </p:cNvSpPr>
          <p:nvPr>
            <p:ph type="title"/>
          </p:nvPr>
        </p:nvSpPr>
        <p:spPr>
          <a:xfrm>
            <a:off x="838200" y="365125"/>
            <a:ext cx="10515600" cy="1010197"/>
          </a:xfrm>
        </p:spPr>
        <p:txBody>
          <a:bodyPr/>
          <a:lstStyle/>
          <a:p>
            <a:r>
              <a:rPr lang="en-US" dirty="0"/>
              <a:t>Azure Data Box Family</a:t>
            </a:r>
          </a:p>
        </p:txBody>
      </p:sp>
    </p:spTree>
    <p:extLst>
      <p:ext uri="{BB962C8B-B14F-4D97-AF65-F5344CB8AC3E}">
        <p14:creationId xmlns:p14="http://schemas.microsoft.com/office/powerpoint/2010/main" val="254168774"/>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Arrow: Pentagon 17">
            <a:extLst>
              <a:ext uri="{FF2B5EF4-FFF2-40B4-BE49-F238E27FC236}">
                <a16:creationId xmlns:a16="http://schemas.microsoft.com/office/drawing/2014/main" id="{D8208583-13C0-4852-867C-C9B4053C12CB}"/>
              </a:ext>
            </a:extLst>
          </p:cNvPr>
          <p:cNvSpPr/>
          <p:nvPr/>
        </p:nvSpPr>
        <p:spPr bwMode="auto">
          <a:xfrm>
            <a:off x="5408727" y="1428749"/>
            <a:ext cx="6783273" cy="5202673"/>
          </a:xfrm>
          <a:prstGeom prst="homePlate">
            <a:avLst>
              <a:gd name="adj" fmla="val 0"/>
            </a:avLst>
          </a:prstGeom>
          <a:solidFill>
            <a:schemeClr val="bg1">
              <a:lumMod val="95000"/>
            </a:schemeClr>
          </a:solidFill>
          <a:ln w="9525" cap="flat">
            <a:noFill/>
            <a:prstDash val="solid"/>
            <a:miter/>
          </a:ln>
          <a:effectLst>
            <a:outerShdw blurRad="508000" dist="38100" dir="2700000" sx="101000" sy="101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 name="Arrow: Pentagon 1">
            <a:extLst>
              <a:ext uri="{FF2B5EF4-FFF2-40B4-BE49-F238E27FC236}">
                <a16:creationId xmlns:a16="http://schemas.microsoft.com/office/drawing/2014/main" id="{BC7E6177-ECC7-4CF1-BBCF-592C22D82607}"/>
              </a:ext>
            </a:extLst>
          </p:cNvPr>
          <p:cNvSpPr/>
          <p:nvPr/>
        </p:nvSpPr>
        <p:spPr bwMode="auto">
          <a:xfrm>
            <a:off x="0" y="1428749"/>
            <a:ext cx="6096000" cy="5202673"/>
          </a:xfrm>
          <a:prstGeom prst="homePlate">
            <a:avLst>
              <a:gd name="adj" fmla="val 11179"/>
            </a:avLst>
          </a:prstGeom>
          <a:solidFill>
            <a:schemeClr val="bg1"/>
          </a:solidFill>
          <a:ln w="9525" cap="flat">
            <a:noFill/>
            <a:prstDash val="solid"/>
            <a:miter/>
          </a:ln>
          <a:effectLst>
            <a:outerShdw blurRad="508000" dist="38100" dir="2700000" sx="101000" sy="101000" algn="tl" rotWithShape="0">
              <a:prstClr val="black">
                <a:alpha val="33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5" name="Rectangle 4">
            <a:extLst>
              <a:ext uri="{FF2B5EF4-FFF2-40B4-BE49-F238E27FC236}">
                <a16:creationId xmlns:a16="http://schemas.microsoft.com/office/drawing/2014/main" id="{06F8F31D-9C73-4503-998D-C9F1193731EC}"/>
              </a:ext>
            </a:extLst>
          </p:cNvPr>
          <p:cNvSpPr/>
          <p:nvPr/>
        </p:nvSpPr>
        <p:spPr>
          <a:xfrm>
            <a:off x="7471021" y="5231483"/>
            <a:ext cx="4286541" cy="907941"/>
          </a:xfrm>
          <a:prstGeom prst="rect">
            <a:avLst/>
          </a:prstGeom>
        </p:spPr>
        <p:txBody>
          <a:bodyPr wrap="square" anchor="ctr" anchorCtr="0">
            <a:spAutoFit/>
          </a:bodyPr>
          <a:lstStyle/>
          <a:p>
            <a:pPr marL="0" marR="0" lvl="0" indent="0" algn="l" defTabSz="932563" rtl="0" eaLnBrk="1" fontAlgn="auto" latinLnBrk="0" hangingPunct="1">
              <a:lnSpc>
                <a:spcPct val="100000"/>
              </a:lnSpc>
              <a:spcBef>
                <a:spcPct val="20000"/>
              </a:spcBef>
              <a:spcAft>
                <a:spcPts val="600"/>
              </a:spcAft>
              <a:buClrTx/>
              <a:buSzPct val="90000"/>
              <a:buFontTx/>
              <a:buNone/>
              <a:tabLst/>
              <a:defRPr/>
            </a:pPr>
            <a:r>
              <a:rPr lang="en-US" sz="1600">
                <a:gradFill>
                  <a:gsLst>
                    <a:gs pos="23466">
                      <a:srgbClr val="0078D4"/>
                    </a:gs>
                    <a:gs pos="56000">
                      <a:srgbClr val="0078D4"/>
                    </a:gs>
                  </a:gsLst>
                  <a:lin ang="5400000" scaled="0"/>
                </a:gradFill>
                <a:latin typeface="Segoe UI Semibold"/>
              </a:rPr>
              <a:t>Microsoft Appliance</a:t>
            </a:r>
            <a:endParaRPr kumimoji="0" lang="en-US" sz="1600" b="0" i="0" u="none" strike="noStrike" kern="1200" cap="none" spc="0" normalizeH="0" baseline="0" noProof="0">
              <a:ln>
                <a:noFill/>
              </a:ln>
              <a:gradFill>
                <a:gsLst>
                  <a:gs pos="23466">
                    <a:srgbClr val="0078D4"/>
                  </a:gs>
                  <a:gs pos="56000">
                    <a:srgbClr val="0078D4"/>
                  </a:gs>
                </a:gsLst>
                <a:lin ang="5400000" scaled="0"/>
              </a:gradFill>
              <a:effectLst/>
              <a:uLnTx/>
              <a:uFillTx/>
              <a:latin typeface="Segoe UI Semibold"/>
              <a:ea typeface="+mn-ea"/>
              <a:cs typeface="+mn-cs"/>
            </a:endParaRPr>
          </a:p>
          <a:p>
            <a:pPr marL="0" marR="0" lvl="0" indent="0" algn="l" defTabSz="932563" rtl="0" eaLnBrk="1" fontAlgn="auto" latinLnBrk="0" hangingPunct="1">
              <a:lnSpc>
                <a:spcPct val="100000"/>
              </a:lnSpc>
              <a:spcBef>
                <a:spcPts val="0"/>
              </a:spcBef>
              <a:spcAft>
                <a:spcPts val="600"/>
              </a:spcAft>
              <a:buClrTx/>
              <a:buSzPct val="90000"/>
              <a:buFontTx/>
              <a:buNone/>
              <a:tabLst/>
              <a:defRPr/>
            </a:pPr>
            <a:r>
              <a:rPr lang="en-US" sz="1600">
                <a:gradFill>
                  <a:gsLst>
                    <a:gs pos="23466">
                      <a:srgbClr val="1A1A1A"/>
                    </a:gs>
                    <a:gs pos="56000">
                      <a:srgbClr val="1A1A1A"/>
                    </a:gs>
                  </a:gsLst>
                  <a:lin ang="5400000" scaled="0"/>
                </a:gradFill>
                <a:latin typeface="Segoe UI"/>
              </a:rPr>
              <a:t>Acquire and manage directly from the Azure portal as part of a monthly meter</a:t>
            </a:r>
            <a:endParaRPr kumimoji="0" lang="en-US" sz="1600" b="0" i="0" u="none" strike="noStrike" kern="1200" cap="none" spc="0" normalizeH="0" baseline="0" noProof="0">
              <a:ln>
                <a:noFill/>
              </a:ln>
              <a:gradFill>
                <a:gsLst>
                  <a:gs pos="23466">
                    <a:srgbClr val="1A1A1A"/>
                  </a:gs>
                  <a:gs pos="56000">
                    <a:srgbClr val="1A1A1A"/>
                  </a:gs>
                </a:gsLst>
                <a:lin ang="5400000" scaled="0"/>
              </a:gradFill>
              <a:effectLst/>
              <a:uLnTx/>
              <a:uFillTx/>
              <a:latin typeface="Segoe UI"/>
              <a:ea typeface="+mn-ea"/>
              <a:cs typeface="+mn-cs"/>
            </a:endParaRPr>
          </a:p>
        </p:txBody>
      </p:sp>
      <p:sp>
        <p:nvSpPr>
          <p:cNvPr id="16" name="Text Placeholder 5">
            <a:extLst>
              <a:ext uri="{FF2B5EF4-FFF2-40B4-BE49-F238E27FC236}">
                <a16:creationId xmlns:a16="http://schemas.microsoft.com/office/drawing/2014/main" id="{B127EA8A-89E0-4D33-B3C9-58D9906C0C4D}"/>
              </a:ext>
            </a:extLst>
          </p:cNvPr>
          <p:cNvSpPr txBox="1">
            <a:spLocks/>
          </p:cNvSpPr>
          <p:nvPr/>
        </p:nvSpPr>
        <p:spPr>
          <a:xfrm>
            <a:off x="7534832" y="1907068"/>
            <a:ext cx="4222729" cy="815608"/>
          </a:xfrm>
          <a:prstGeom prst="rect">
            <a:avLst/>
          </a:prstGeom>
        </p:spPr>
        <p:txBody>
          <a:bodyPr vert="horz" wrap="square" lIns="0" tIns="0" rIns="0" bIns="0" rtlCol="0" anchor="ctr" anchorCtr="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563"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600" b="0" i="0" u="none" strike="noStrike" kern="1200" cap="none" spc="0" normalizeH="0" baseline="0" noProof="0" dirty="0">
                <a:ln>
                  <a:noFill/>
                </a:ln>
                <a:gradFill>
                  <a:gsLst>
                    <a:gs pos="23466">
                      <a:srgbClr val="0078D4"/>
                    </a:gs>
                    <a:gs pos="56000">
                      <a:srgbClr val="0078D4"/>
                    </a:gs>
                  </a:gsLst>
                  <a:lin ang="5400000" scaled="0"/>
                </a:gradFill>
                <a:effectLst/>
                <a:uLnTx/>
                <a:uFillTx/>
                <a:latin typeface="Segoe UI Semibold"/>
                <a:ea typeface="+mn-ea"/>
                <a:cs typeface="Segoe UI Semilight" panose="020B0402040204020203" pitchFamily="34" charset="0"/>
              </a:rPr>
              <a:t>Transfer data over network to Azure</a:t>
            </a:r>
          </a:p>
          <a:p>
            <a:pPr marL="0" lvl="0" indent="0" defTabSz="932563">
              <a:spcBef>
                <a:spcPts val="0"/>
              </a:spcBef>
              <a:spcAft>
                <a:spcPts val="600"/>
              </a:spcAft>
              <a:buNone/>
              <a:defRPr/>
            </a:pPr>
            <a:r>
              <a:rPr lang="en-US" sz="1600" dirty="0">
                <a:gradFill>
                  <a:gsLst>
                    <a:gs pos="23466">
                      <a:srgbClr val="1A1A1A"/>
                    </a:gs>
                    <a:gs pos="56000">
                      <a:srgbClr val="1A1A1A"/>
                    </a:gs>
                  </a:gsLst>
                  <a:lin ang="5400000" scaled="0"/>
                </a:gradFill>
                <a:latin typeface="Segoe UI"/>
              </a:rPr>
              <a:t>Transfer data to Azure to enable further compute and analytics or for archival purposes</a:t>
            </a:r>
            <a:endParaRPr kumimoji="0" lang="en-US" sz="1600" b="0" i="0" u="none" strike="noStrike" kern="1200" cap="none" spc="0" normalizeH="0" baseline="0" noProof="0" dirty="0">
              <a:ln>
                <a:noFill/>
              </a:ln>
              <a:gradFill>
                <a:gsLst>
                  <a:gs pos="23466">
                    <a:srgbClr val="1A1A1A"/>
                  </a:gs>
                  <a:gs pos="56000">
                    <a:srgbClr val="1A1A1A"/>
                  </a:gs>
                </a:gsLst>
                <a:lin ang="5400000" scaled="0"/>
              </a:gradFill>
              <a:effectLst/>
              <a:uLnTx/>
              <a:uFillTx/>
              <a:latin typeface="Segoe UI"/>
              <a:ea typeface="+mn-ea"/>
              <a:cs typeface="Segoe UI Semilight" panose="020B0402040204020203" pitchFamily="34" charset="0"/>
            </a:endParaRPr>
          </a:p>
        </p:txBody>
      </p:sp>
      <p:sp>
        <p:nvSpPr>
          <p:cNvPr id="17" name="Text Placeholder 6">
            <a:extLst>
              <a:ext uri="{FF2B5EF4-FFF2-40B4-BE49-F238E27FC236}">
                <a16:creationId xmlns:a16="http://schemas.microsoft.com/office/drawing/2014/main" id="{666A4BD9-95BA-459B-B2A8-6C94BD03A57F}"/>
              </a:ext>
            </a:extLst>
          </p:cNvPr>
          <p:cNvSpPr txBox="1">
            <a:spLocks/>
          </p:cNvSpPr>
          <p:nvPr/>
        </p:nvSpPr>
        <p:spPr>
          <a:xfrm>
            <a:off x="7531899" y="3026773"/>
            <a:ext cx="4193138" cy="815608"/>
          </a:xfrm>
          <a:prstGeom prst="rect">
            <a:avLst/>
          </a:prstGeom>
        </p:spPr>
        <p:txBody>
          <a:bodyPr vert="horz" wrap="square" lIns="0" tIns="0" rIns="0" bIns="0" rtlCol="0" anchor="ctr" anchorCtr="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563" rtl="0" eaLnBrk="1" fontAlgn="auto" latinLnBrk="0" hangingPunct="1">
              <a:lnSpc>
                <a:spcPct val="100000"/>
              </a:lnSpc>
              <a:spcBef>
                <a:spcPct val="20000"/>
              </a:spcBef>
              <a:spcAft>
                <a:spcPts val="600"/>
              </a:spcAft>
              <a:buClrTx/>
              <a:buSzPct val="90000"/>
              <a:buFont typeface="Wingdings" panose="05000000000000000000" pitchFamily="2" charset="2"/>
              <a:buNone/>
              <a:tabLst/>
              <a:defRPr/>
            </a:pPr>
            <a:r>
              <a:rPr lang="en-US" sz="1600" dirty="0">
                <a:gradFill>
                  <a:gsLst>
                    <a:gs pos="23466">
                      <a:srgbClr val="0078D4"/>
                    </a:gs>
                    <a:gs pos="56000">
                      <a:srgbClr val="0078D4"/>
                    </a:gs>
                  </a:gsLst>
                  <a:lin ang="5400000" scaled="0"/>
                </a:gradFill>
                <a:latin typeface="Segoe UI Semibold"/>
              </a:rPr>
              <a:t>Preprocess data</a:t>
            </a:r>
            <a:endParaRPr kumimoji="0" lang="en-US" sz="1600" b="0" i="0" u="none" strike="noStrike" kern="1200" cap="none" spc="0" normalizeH="0" baseline="0" noProof="0" dirty="0">
              <a:ln>
                <a:noFill/>
              </a:ln>
              <a:gradFill>
                <a:gsLst>
                  <a:gs pos="23466">
                    <a:srgbClr val="0078D4"/>
                  </a:gs>
                  <a:gs pos="56000">
                    <a:srgbClr val="0078D4"/>
                  </a:gs>
                </a:gsLst>
                <a:lin ang="5400000" scaled="0"/>
              </a:gradFill>
              <a:effectLst/>
              <a:uLnTx/>
              <a:uFillTx/>
              <a:latin typeface="Segoe UI Semibold"/>
              <a:ea typeface="+mn-ea"/>
              <a:cs typeface="Segoe UI Semilight" panose="020B0402040204020203" pitchFamily="34" charset="0"/>
            </a:endParaRPr>
          </a:p>
          <a:p>
            <a:pPr marL="0" lvl="0" indent="0" defTabSz="932563">
              <a:spcBef>
                <a:spcPts val="0"/>
              </a:spcBef>
              <a:spcAft>
                <a:spcPts val="600"/>
              </a:spcAft>
              <a:buNone/>
              <a:defRPr/>
            </a:pPr>
            <a:r>
              <a:rPr lang="en-US" sz="1600" dirty="0">
                <a:gradFill>
                  <a:gsLst>
                    <a:gs pos="23466">
                      <a:srgbClr val="1A1A1A"/>
                    </a:gs>
                    <a:gs pos="56000">
                      <a:srgbClr val="1A1A1A"/>
                    </a:gs>
                  </a:gsLst>
                  <a:lin ang="5400000" scaled="0"/>
                </a:gradFill>
                <a:latin typeface="Segoe UI"/>
              </a:rPr>
              <a:t>Transform data before sending it to Azure to create a more actionable dataset</a:t>
            </a:r>
            <a:endParaRPr kumimoji="0" lang="en-US" sz="1600" b="0" i="0" u="none" strike="noStrike" kern="1200" cap="none" spc="0" normalizeH="0" baseline="0" noProof="0" dirty="0">
              <a:ln>
                <a:noFill/>
              </a:ln>
              <a:gradFill>
                <a:gsLst>
                  <a:gs pos="23466">
                    <a:srgbClr val="1A1A1A"/>
                  </a:gs>
                  <a:gs pos="56000">
                    <a:srgbClr val="1A1A1A"/>
                  </a:gs>
                </a:gsLst>
                <a:lin ang="5400000" scaled="0"/>
              </a:gradFill>
              <a:effectLst/>
              <a:uLnTx/>
              <a:uFillTx/>
              <a:latin typeface="Segoe UI"/>
              <a:ea typeface="+mn-ea"/>
              <a:cs typeface="Segoe UI Semilight" panose="020B0402040204020203" pitchFamily="34" charset="0"/>
            </a:endParaRPr>
          </a:p>
        </p:txBody>
      </p:sp>
      <p:grpSp>
        <p:nvGrpSpPr>
          <p:cNvPr id="20" name="Group 19">
            <a:extLst>
              <a:ext uri="{FF2B5EF4-FFF2-40B4-BE49-F238E27FC236}">
                <a16:creationId xmlns:a16="http://schemas.microsoft.com/office/drawing/2014/main" id="{A057A13B-377F-47AD-839E-9C74EE2CECBB}"/>
              </a:ext>
            </a:extLst>
          </p:cNvPr>
          <p:cNvGrpSpPr/>
          <p:nvPr/>
        </p:nvGrpSpPr>
        <p:grpSpPr>
          <a:xfrm>
            <a:off x="6651795" y="3142102"/>
            <a:ext cx="653064" cy="653064"/>
            <a:chOff x="6651795" y="3527386"/>
            <a:chExt cx="653064" cy="653064"/>
          </a:xfrm>
        </p:grpSpPr>
        <p:sp>
          <p:nvSpPr>
            <p:cNvPr id="42" name="Oval 41">
              <a:extLst>
                <a:ext uri="{FF2B5EF4-FFF2-40B4-BE49-F238E27FC236}">
                  <a16:creationId xmlns:a16="http://schemas.microsoft.com/office/drawing/2014/main" id="{B75033A4-1132-4F9F-B8FE-16908B49FCD9}"/>
                </a:ext>
              </a:extLst>
            </p:cNvPr>
            <p:cNvSpPr/>
            <p:nvPr/>
          </p:nvSpPr>
          <p:spPr bwMode="auto">
            <a:xfrm>
              <a:off x="6651795" y="3527386"/>
              <a:ext cx="653064" cy="653064"/>
            </a:xfrm>
            <a:prstGeom prst="ellipse">
              <a:avLst/>
            </a:prstGeom>
            <a:solidFill>
              <a:schemeClr val="bg1"/>
            </a:solidFill>
            <a:ln w="10795" cap="flat" cmpd="sng" algn="ctr">
              <a:noFill/>
              <a:prstDash val="solid"/>
            </a:ln>
            <a:effectLst>
              <a:outerShdw blurRad="190500" dist="38100" dir="2700000" algn="tl" rotWithShape="0">
                <a:prstClr val="black">
                  <a:alpha val="25000"/>
                </a:prstClr>
              </a:outerShdw>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78D4"/>
                </a:solidFill>
                <a:effectLst/>
                <a:uLnTx/>
                <a:uFillTx/>
                <a:latin typeface="Segoe UI Semilight"/>
                <a:ea typeface="+mn-ea"/>
                <a:cs typeface="+mn-cs"/>
              </a:endParaRPr>
            </a:p>
          </p:txBody>
        </p:sp>
        <p:pic>
          <p:nvPicPr>
            <p:cNvPr id="52" name="Graphic 51">
              <a:extLst>
                <a:ext uri="{FF2B5EF4-FFF2-40B4-BE49-F238E27FC236}">
                  <a16:creationId xmlns:a16="http://schemas.microsoft.com/office/drawing/2014/main" id="{DC6DE998-0EDF-454B-B118-A1BDCE2FCCBF}"/>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827086" y="3728065"/>
              <a:ext cx="316188" cy="291485"/>
            </a:xfrm>
            <a:prstGeom prst="rect">
              <a:avLst/>
            </a:prstGeom>
          </p:spPr>
        </p:pic>
      </p:grpSp>
      <p:grpSp>
        <p:nvGrpSpPr>
          <p:cNvPr id="21" name="Group 20">
            <a:extLst>
              <a:ext uri="{FF2B5EF4-FFF2-40B4-BE49-F238E27FC236}">
                <a16:creationId xmlns:a16="http://schemas.microsoft.com/office/drawing/2014/main" id="{AF07B771-4D4B-434B-A543-B2E18AC9D6F6}"/>
              </a:ext>
            </a:extLst>
          </p:cNvPr>
          <p:cNvGrpSpPr/>
          <p:nvPr/>
        </p:nvGrpSpPr>
        <p:grpSpPr>
          <a:xfrm>
            <a:off x="6658648" y="5364478"/>
            <a:ext cx="653064" cy="653064"/>
            <a:chOff x="6651795" y="4921466"/>
            <a:chExt cx="653064" cy="653064"/>
          </a:xfrm>
        </p:grpSpPr>
        <p:sp>
          <p:nvSpPr>
            <p:cNvPr id="49" name="Oval 48">
              <a:extLst>
                <a:ext uri="{FF2B5EF4-FFF2-40B4-BE49-F238E27FC236}">
                  <a16:creationId xmlns:a16="http://schemas.microsoft.com/office/drawing/2014/main" id="{90EF684F-08D7-467C-91E7-F4EE32A71883}"/>
                </a:ext>
              </a:extLst>
            </p:cNvPr>
            <p:cNvSpPr/>
            <p:nvPr/>
          </p:nvSpPr>
          <p:spPr bwMode="auto">
            <a:xfrm>
              <a:off x="6651795" y="4921466"/>
              <a:ext cx="653064" cy="653064"/>
            </a:xfrm>
            <a:prstGeom prst="ellipse">
              <a:avLst/>
            </a:prstGeom>
            <a:solidFill>
              <a:schemeClr val="bg1"/>
            </a:solidFill>
            <a:ln w="10795" cap="flat" cmpd="sng" algn="ctr">
              <a:noFill/>
              <a:prstDash val="solid"/>
            </a:ln>
            <a:effectLst>
              <a:outerShdw blurRad="190500" dist="38100" dir="2700000" algn="tl" rotWithShape="0">
                <a:prstClr val="black">
                  <a:alpha val="25000"/>
                </a:prstClr>
              </a:outerShdw>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78D4"/>
                </a:solidFill>
                <a:effectLst/>
                <a:uLnTx/>
                <a:uFillTx/>
                <a:latin typeface="Segoe UI Semilight"/>
                <a:ea typeface="+mn-ea"/>
                <a:cs typeface="+mn-cs"/>
              </a:endParaRPr>
            </a:p>
          </p:txBody>
        </p:sp>
        <p:pic>
          <p:nvPicPr>
            <p:cNvPr id="53" name="Graphic 52">
              <a:extLst>
                <a:ext uri="{FF2B5EF4-FFF2-40B4-BE49-F238E27FC236}">
                  <a16:creationId xmlns:a16="http://schemas.microsoft.com/office/drawing/2014/main" id="{E0F7E892-5A00-4B26-BA00-1E1094994C1D}"/>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817957" y="5088508"/>
              <a:ext cx="344843" cy="288704"/>
            </a:xfrm>
            <a:prstGeom prst="rect">
              <a:avLst/>
            </a:prstGeom>
          </p:spPr>
        </p:pic>
      </p:grpSp>
      <p:grpSp>
        <p:nvGrpSpPr>
          <p:cNvPr id="15" name="Group 14">
            <a:extLst>
              <a:ext uri="{FF2B5EF4-FFF2-40B4-BE49-F238E27FC236}">
                <a16:creationId xmlns:a16="http://schemas.microsoft.com/office/drawing/2014/main" id="{9725B54F-4D3E-46C6-9898-AC5E45B38F98}"/>
              </a:ext>
            </a:extLst>
          </p:cNvPr>
          <p:cNvGrpSpPr/>
          <p:nvPr/>
        </p:nvGrpSpPr>
        <p:grpSpPr>
          <a:xfrm>
            <a:off x="6651795" y="1936218"/>
            <a:ext cx="653064" cy="653064"/>
            <a:chOff x="6651795" y="2131002"/>
            <a:chExt cx="653064" cy="653064"/>
          </a:xfrm>
        </p:grpSpPr>
        <p:sp>
          <p:nvSpPr>
            <p:cNvPr id="37" name="Oval 36">
              <a:extLst>
                <a:ext uri="{FF2B5EF4-FFF2-40B4-BE49-F238E27FC236}">
                  <a16:creationId xmlns:a16="http://schemas.microsoft.com/office/drawing/2014/main" id="{FA6DF7D2-6B65-4491-B445-8CAEB9FF0F76}"/>
                </a:ext>
              </a:extLst>
            </p:cNvPr>
            <p:cNvSpPr/>
            <p:nvPr/>
          </p:nvSpPr>
          <p:spPr bwMode="auto">
            <a:xfrm>
              <a:off x="6651795" y="2131002"/>
              <a:ext cx="653064" cy="653064"/>
            </a:xfrm>
            <a:prstGeom prst="ellipse">
              <a:avLst/>
            </a:prstGeom>
            <a:solidFill>
              <a:schemeClr val="bg1"/>
            </a:solidFill>
            <a:ln w="10795" cap="flat" cmpd="sng" algn="ctr">
              <a:noFill/>
              <a:prstDash val="solid"/>
            </a:ln>
            <a:effectLst>
              <a:outerShdw blurRad="190500" dist="38100" dir="2700000" algn="tl" rotWithShape="0">
                <a:prstClr val="black">
                  <a:alpha val="25000"/>
                </a:prstClr>
              </a:outerShdw>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78D4"/>
                </a:solidFill>
                <a:effectLst/>
                <a:uLnTx/>
                <a:uFillTx/>
                <a:latin typeface="Segoe UI Semilight"/>
                <a:ea typeface="+mn-ea"/>
                <a:cs typeface="+mn-cs"/>
              </a:endParaRPr>
            </a:p>
          </p:txBody>
        </p:sp>
        <p:pic>
          <p:nvPicPr>
            <p:cNvPr id="54" name="Graphic 53">
              <a:extLst>
                <a:ext uri="{FF2B5EF4-FFF2-40B4-BE49-F238E27FC236}">
                  <a16:creationId xmlns:a16="http://schemas.microsoft.com/office/drawing/2014/main" id="{0CC8872A-6F13-4EE0-8347-EEE7CF7F27AE}"/>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811442" y="2312727"/>
              <a:ext cx="333771" cy="289615"/>
            </a:xfrm>
            <a:prstGeom prst="rect">
              <a:avLst/>
            </a:prstGeom>
          </p:spPr>
        </p:pic>
      </p:grpSp>
      <p:sp>
        <p:nvSpPr>
          <p:cNvPr id="6" name="Rectangle 5">
            <a:extLst>
              <a:ext uri="{FF2B5EF4-FFF2-40B4-BE49-F238E27FC236}">
                <a16:creationId xmlns:a16="http://schemas.microsoft.com/office/drawing/2014/main" id="{35A91581-B505-45A5-A225-95E49D9F4CEE}"/>
              </a:ext>
            </a:extLst>
          </p:cNvPr>
          <p:cNvSpPr/>
          <p:nvPr/>
        </p:nvSpPr>
        <p:spPr>
          <a:xfrm rot="10800000" flipV="1">
            <a:off x="843301" y="4503203"/>
            <a:ext cx="4318417" cy="1056058"/>
          </a:xfrm>
          <a:prstGeom prst="rect">
            <a:avLst/>
          </a:prstGeom>
        </p:spPr>
        <p:txBody>
          <a:bodyPr wrap="square">
            <a:spAutoFit/>
          </a:bodyPr>
          <a:lstStyle/>
          <a:p>
            <a:pPr marL="0" marR="0" lvl="0" indent="0" algn="ctr" defTabSz="914367" rtl="0" eaLnBrk="1" fontAlgn="auto" latinLnBrk="0" hangingPunct="1">
              <a:lnSpc>
                <a:spcPct val="107000"/>
              </a:lnSpc>
              <a:spcBef>
                <a:spcPts val="0"/>
              </a:spcBef>
              <a:spcAft>
                <a:spcPts val="800"/>
              </a:spcAft>
              <a:buClrTx/>
              <a:buSzTx/>
              <a:buFontTx/>
              <a:buNone/>
              <a:tabLst/>
              <a:defRPr/>
            </a:pPr>
            <a:r>
              <a:rPr kumimoji="0" lang="en-US" sz="2000" b="1" i="0" u="none" strike="noStrike" kern="1200" cap="none" spc="0" normalizeH="0" baseline="0" noProof="0">
                <a:ln>
                  <a:noFill/>
                </a:ln>
                <a:gradFill>
                  <a:gsLst>
                    <a:gs pos="23466">
                      <a:srgbClr val="1A1A1A"/>
                    </a:gs>
                    <a:gs pos="56000">
                      <a:srgbClr val="1A1A1A"/>
                    </a:gs>
                  </a:gsLst>
                  <a:lin ang="5400000" scaled="0"/>
                </a:gradFill>
                <a:effectLst/>
                <a:uLnTx/>
                <a:uFillTx/>
                <a:latin typeface="Segoe UI Semibold"/>
                <a:ea typeface="Calibri" panose="020F0502020204030204" pitchFamily="34" charset="0"/>
                <a:cs typeface="Arial" panose="020B0604020202020204" pitchFamily="34" charset="0"/>
              </a:rPr>
              <a:t>An AI-enabled edge </a:t>
            </a:r>
            <a:r>
              <a:rPr kumimoji="0" lang="en-US" sz="2000" b="0" i="0" u="none" strike="noStrike" kern="1200" cap="none" spc="0" normalizeH="0" baseline="0" noProof="0">
                <a:ln>
                  <a:noFill/>
                </a:ln>
                <a:gradFill>
                  <a:gsLst>
                    <a:gs pos="23466">
                      <a:srgbClr val="1A1A1A"/>
                    </a:gs>
                    <a:gs pos="56000">
                      <a:srgbClr val="1A1A1A"/>
                    </a:gs>
                  </a:gsLst>
                  <a:lin ang="5400000" scaled="0"/>
                </a:gradFill>
                <a:effectLst/>
                <a:uLnTx/>
                <a:uFillTx/>
                <a:latin typeface="Segoe UI Semibold"/>
                <a:ea typeface="Calibri" panose="020F0502020204030204" pitchFamily="34" charset="0"/>
                <a:cs typeface="Arial" panose="020B0604020202020204" pitchFamily="34" charset="0"/>
              </a:rPr>
              <a:t>computing</a:t>
            </a:r>
            <a:r>
              <a:rPr kumimoji="0" lang="en-US" sz="2000" b="1" i="0" u="none" strike="noStrike" kern="1200" cap="none" spc="0" normalizeH="0" baseline="0" noProof="0">
                <a:ln>
                  <a:noFill/>
                </a:ln>
                <a:gradFill>
                  <a:gsLst>
                    <a:gs pos="23466">
                      <a:srgbClr val="1A1A1A"/>
                    </a:gs>
                    <a:gs pos="56000">
                      <a:srgbClr val="1A1A1A"/>
                    </a:gs>
                  </a:gsLst>
                  <a:lin ang="5400000" scaled="0"/>
                </a:gradFill>
                <a:effectLst/>
                <a:uLnTx/>
                <a:uFillTx/>
                <a:latin typeface="Segoe UI Semibold"/>
                <a:ea typeface="Calibri" panose="020F0502020204030204" pitchFamily="34" charset="0"/>
                <a:cs typeface="Arial" panose="020B0604020202020204" pitchFamily="34" charset="0"/>
              </a:rPr>
              <a:t> appliance with network data transfer capabilities</a:t>
            </a:r>
            <a:endParaRPr kumimoji="0" lang="en-US" sz="2000" b="0" i="0" u="none" strike="noStrike" kern="1200" cap="none" spc="0" normalizeH="0" baseline="0" noProof="0">
              <a:ln>
                <a:noFill/>
              </a:ln>
              <a:gradFill>
                <a:gsLst>
                  <a:gs pos="23466">
                    <a:srgbClr val="1A1A1A"/>
                  </a:gs>
                  <a:gs pos="56000">
                    <a:srgbClr val="1A1A1A"/>
                  </a:gs>
                </a:gsLst>
                <a:lin ang="5400000" scaled="0"/>
              </a:gradFill>
              <a:effectLst/>
              <a:uLnTx/>
              <a:uFillTx/>
              <a:latin typeface="Segoe UI Semibold"/>
              <a:ea typeface="Calibri" panose="020F050202020403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9F1FF4C5-7A33-4D0A-911F-E0890D5E8167}"/>
              </a:ext>
            </a:extLst>
          </p:cNvPr>
          <p:cNvSpPr/>
          <p:nvPr/>
        </p:nvSpPr>
        <p:spPr>
          <a:xfrm>
            <a:off x="7490998" y="4082961"/>
            <a:ext cx="4402926" cy="907941"/>
          </a:xfrm>
          <a:prstGeom prst="rect">
            <a:avLst/>
          </a:prstGeom>
        </p:spPr>
        <p:txBody>
          <a:bodyPr wrap="square">
            <a:spAutoFit/>
          </a:bodyPr>
          <a:lstStyle/>
          <a:p>
            <a:pPr marL="0" marR="0" lvl="0" indent="0" algn="l" defTabSz="932563" rtl="0" eaLnBrk="1" fontAlgn="auto" latinLnBrk="0" hangingPunct="1">
              <a:lnSpc>
                <a:spcPct val="100000"/>
              </a:lnSpc>
              <a:spcBef>
                <a:spcPct val="20000"/>
              </a:spcBef>
              <a:spcAft>
                <a:spcPts val="600"/>
              </a:spcAft>
              <a:buClrTx/>
              <a:buSzPct val="90000"/>
              <a:buFontTx/>
              <a:buNone/>
              <a:tabLst/>
              <a:defRPr/>
            </a:pPr>
            <a:r>
              <a:rPr kumimoji="0" lang="en-US" sz="1600" b="0" i="0" u="none" strike="noStrike" kern="1200" cap="none" spc="0" normalizeH="0" baseline="0" noProof="0" dirty="0">
                <a:ln>
                  <a:noFill/>
                </a:ln>
                <a:gradFill>
                  <a:gsLst>
                    <a:gs pos="23466">
                      <a:srgbClr val="0078D4"/>
                    </a:gs>
                    <a:gs pos="56000">
                      <a:srgbClr val="0078D4"/>
                    </a:gs>
                  </a:gsLst>
                  <a:lin ang="5400000" scaled="0"/>
                </a:gradFill>
                <a:effectLst/>
                <a:uLnTx/>
                <a:uFillTx/>
                <a:latin typeface="Segoe UI Semibold"/>
                <a:ea typeface="+mn-ea"/>
                <a:cs typeface="+mn-cs"/>
              </a:rPr>
              <a:t>Inference with Azure Machine Learning</a:t>
            </a:r>
          </a:p>
          <a:p>
            <a:pPr lvl="0" defTabSz="932563">
              <a:spcAft>
                <a:spcPts val="600"/>
              </a:spcAft>
              <a:buSzPct val="90000"/>
              <a:defRPr/>
            </a:pPr>
            <a:r>
              <a:rPr lang="en-US" sz="1600" dirty="0">
                <a:gradFill>
                  <a:gsLst>
                    <a:gs pos="23466">
                      <a:srgbClr val="1A1A1A"/>
                    </a:gs>
                    <a:gs pos="56000">
                      <a:srgbClr val="1A1A1A"/>
                    </a:gs>
                  </a:gsLst>
                  <a:lin ang="5400000" scaled="0"/>
                </a:gradFill>
              </a:rPr>
              <a:t>Run ML models to get quick results that can be acted on before the data is sent to the cloud</a:t>
            </a:r>
            <a:endParaRPr kumimoji="0" lang="en-US" sz="1600" b="0" i="0" u="none" strike="noStrike" kern="1200" cap="none" spc="0" normalizeH="0" baseline="0" noProof="0" dirty="0">
              <a:ln>
                <a:noFill/>
              </a:ln>
              <a:gradFill>
                <a:gsLst>
                  <a:gs pos="23466">
                    <a:srgbClr val="1A1A1A"/>
                  </a:gs>
                  <a:gs pos="56000">
                    <a:srgbClr val="1A1A1A"/>
                  </a:gs>
                </a:gsLst>
                <a:lin ang="5400000" scaled="0"/>
              </a:gradFill>
              <a:effectLst/>
              <a:uLnTx/>
              <a:uFillTx/>
              <a:latin typeface="Segoe UI"/>
              <a:ea typeface="+mn-ea"/>
              <a:cs typeface="+mn-cs"/>
            </a:endParaRPr>
          </a:p>
        </p:txBody>
      </p:sp>
      <p:sp>
        <p:nvSpPr>
          <p:cNvPr id="68" name="Oval 67">
            <a:extLst>
              <a:ext uri="{FF2B5EF4-FFF2-40B4-BE49-F238E27FC236}">
                <a16:creationId xmlns:a16="http://schemas.microsoft.com/office/drawing/2014/main" id="{90F96AD1-BBC0-4793-B8A3-93A34E644977}"/>
              </a:ext>
            </a:extLst>
          </p:cNvPr>
          <p:cNvSpPr/>
          <p:nvPr/>
        </p:nvSpPr>
        <p:spPr bwMode="auto">
          <a:xfrm>
            <a:off x="6651795" y="4210399"/>
            <a:ext cx="653064" cy="653064"/>
          </a:xfrm>
          <a:prstGeom prst="ellipse">
            <a:avLst/>
          </a:prstGeom>
          <a:solidFill>
            <a:schemeClr val="bg1"/>
          </a:solidFill>
          <a:ln w="10795" cap="flat" cmpd="sng" algn="ctr">
            <a:noFill/>
            <a:prstDash val="solid"/>
          </a:ln>
          <a:effectLst>
            <a:outerShdw blurRad="190500" dist="38100" dir="2700000" algn="tl" rotWithShape="0">
              <a:prstClr val="black">
                <a:alpha val="25000"/>
              </a:prstClr>
            </a:outerShdw>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78D4"/>
              </a:solidFill>
              <a:effectLst/>
              <a:uLnTx/>
              <a:uFillTx/>
              <a:latin typeface="Segoe UI Semilight"/>
              <a:ea typeface="+mn-ea"/>
              <a:cs typeface="+mn-cs"/>
            </a:endParaRPr>
          </a:p>
        </p:txBody>
      </p:sp>
      <p:pic>
        <p:nvPicPr>
          <p:cNvPr id="1026" name="Picture 2" descr="fdabb81b-f136-45f9-ba24-6e7ed58dede1">
            <a:extLst>
              <a:ext uri="{FF2B5EF4-FFF2-40B4-BE49-F238E27FC236}">
                <a16:creationId xmlns:a16="http://schemas.microsoft.com/office/drawing/2014/main" id="{C79AA8F7-44C2-4B1E-BBC4-3ADA97330F0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788106" y="4332159"/>
            <a:ext cx="365760" cy="3848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2" descr="8dd57d45-22c4-4d8e-9753-455a43a987fc">
            <a:extLst>
              <a:ext uri="{FF2B5EF4-FFF2-40B4-BE49-F238E27FC236}">
                <a16:creationId xmlns:a16="http://schemas.microsoft.com/office/drawing/2014/main" id="{E9AFE6D9-26C4-4E2F-9FA2-B288502C3343}"/>
              </a:ext>
            </a:extLst>
          </p:cNvPr>
          <p:cNvPicPr>
            <a:picLocks noChangeAspect="1" noChangeArrowheads="1"/>
          </p:cNvPicPr>
          <p:nvPr/>
        </p:nvPicPr>
        <p:blipFill>
          <a:blip r:embed="rId9">
            <a:extLst>
              <a:ext uri="{BEBA8EAE-BF5A-486C-A8C5-ECC9F3942E4B}">
                <a14:imgProps xmlns:a14="http://schemas.microsoft.com/office/drawing/2010/main">
                  <a14:imgLayer r:embed="rId10">
                    <a14:imgEffect>
                      <a14:backgroundRemoval t="10000" b="90000" l="10000" r="90000">
                        <a14:backgroundMark x1="13808" y1="11166" x2="13808" y2="11166"/>
                      </a14:backgroundRemoval>
                    </a14:imgEffect>
                  </a14:imgLayer>
                </a14:imgProps>
              </a:ext>
              <a:ext uri="{28A0092B-C50C-407E-A947-70E740481C1C}">
                <a14:useLocalDpi xmlns:a14="http://schemas.microsoft.com/office/drawing/2010/main" val="0"/>
              </a:ext>
            </a:extLst>
          </a:blip>
          <a:srcRect/>
          <a:stretch>
            <a:fillRect/>
          </a:stretch>
        </p:blipFill>
        <p:spPr bwMode="auto">
          <a:xfrm>
            <a:off x="680169" y="2447270"/>
            <a:ext cx="4206240" cy="2364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itle 6">
            <a:extLst>
              <a:ext uri="{FF2B5EF4-FFF2-40B4-BE49-F238E27FC236}">
                <a16:creationId xmlns:a16="http://schemas.microsoft.com/office/drawing/2014/main" id="{BADF2A97-74A2-4545-9BDD-84A61E7E7405}"/>
              </a:ext>
            </a:extLst>
          </p:cNvPr>
          <p:cNvSpPr>
            <a:spLocks noGrp="1"/>
          </p:cNvSpPr>
          <p:nvPr>
            <p:ph type="title"/>
          </p:nvPr>
        </p:nvSpPr>
        <p:spPr>
          <a:xfrm>
            <a:off x="838200" y="365125"/>
            <a:ext cx="10515600" cy="1049945"/>
          </a:xfrm>
        </p:spPr>
        <p:txBody>
          <a:bodyPr/>
          <a:lstStyle/>
          <a:p>
            <a:r>
              <a:rPr lang="en-US" dirty="0"/>
              <a:t>Azure Stack Edge</a:t>
            </a:r>
          </a:p>
        </p:txBody>
      </p:sp>
    </p:spTree>
    <p:extLst>
      <p:ext uri="{BB962C8B-B14F-4D97-AF65-F5344CB8AC3E}">
        <p14:creationId xmlns:p14="http://schemas.microsoft.com/office/powerpoint/2010/main" val="40213335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800">
        <p159:morph option="byObject"/>
      </p:transition>
    </mc:Choice>
    <mc:Fallback xmlns="" xmlns:a16="http://schemas.microsoft.com/office/drawing/2014/main" xmlns:a14="http://schemas.microsoft.com/office/drawing/2010/main" xmlns:asvg="http://schemas.microsoft.com/office/drawing/2016/SVG/main" xmlns:p14="http://schemas.microsoft.com/office/powerpoint/2010/main">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C95CCD4-9E1D-4E58-8988-0175A81CF837}"/>
              </a:ext>
            </a:extLst>
          </p:cNvPr>
          <p:cNvSpPr>
            <a:spLocks noGrp="1"/>
          </p:cNvSpPr>
          <p:nvPr>
            <p:ph type="title"/>
          </p:nvPr>
        </p:nvSpPr>
        <p:spPr>
          <a:xfrm>
            <a:off x="429260" y="2370381"/>
            <a:ext cx="11333480" cy="1163395"/>
          </a:xfrm>
        </p:spPr>
        <p:txBody>
          <a:bodyPr/>
          <a:lstStyle/>
          <a:p>
            <a:pPr algn="ctr"/>
            <a:r>
              <a:rPr lang="en-US" i="1" dirty="0">
                <a:solidFill>
                  <a:schemeClr val="bg1">
                    <a:lumMod val="75000"/>
                  </a:schemeClr>
                </a:solidFill>
                <a:latin typeface="+mn-lt"/>
              </a:rPr>
              <a:t>Emerging</a:t>
            </a:r>
            <a:br>
              <a:rPr lang="en-US" dirty="0"/>
            </a:br>
            <a:r>
              <a:rPr lang="en-US" dirty="0"/>
              <a:t>Connected Environments</a:t>
            </a:r>
          </a:p>
        </p:txBody>
      </p:sp>
    </p:spTree>
    <p:extLst>
      <p:ext uri="{BB962C8B-B14F-4D97-AF65-F5344CB8AC3E}">
        <p14:creationId xmlns:p14="http://schemas.microsoft.com/office/powerpoint/2010/main" val="3549368988"/>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31D75F6-D901-4EB4-9C35-29C5ABE7A2B3}"/>
              </a:ext>
            </a:extLst>
          </p:cNvPr>
          <p:cNvSpPr>
            <a:spLocks noGrp="1"/>
          </p:cNvSpPr>
          <p:nvPr>
            <p:ph type="title"/>
          </p:nvPr>
        </p:nvSpPr>
        <p:spPr/>
        <p:txBody>
          <a:bodyPr/>
          <a:lstStyle/>
          <a:p>
            <a:r>
              <a:rPr lang="en-US" dirty="0">
                <a:solidFill>
                  <a:schemeClr val="bg1"/>
                </a:solidFill>
              </a:rPr>
              <a:t>Connected Environments</a:t>
            </a:r>
          </a:p>
        </p:txBody>
      </p:sp>
      <p:pic>
        <p:nvPicPr>
          <p:cNvPr id="2" name="Picture 1">
            <a:extLst>
              <a:ext uri="{FF2B5EF4-FFF2-40B4-BE49-F238E27FC236}">
                <a16:creationId xmlns:a16="http://schemas.microsoft.com/office/drawing/2014/main" id="{811CCCB6-AE13-4048-8F78-FC5931F0B287}"/>
              </a:ext>
            </a:extLst>
          </p:cNvPr>
          <p:cNvPicPr>
            <a:picLocks noChangeAspect="1"/>
          </p:cNvPicPr>
          <p:nvPr/>
        </p:nvPicPr>
        <p:blipFill>
          <a:blip r:embed="rId2"/>
          <a:stretch>
            <a:fillRect/>
          </a:stretch>
        </p:blipFill>
        <p:spPr>
          <a:xfrm>
            <a:off x="552873" y="1569720"/>
            <a:ext cx="11086254" cy="5033391"/>
          </a:xfrm>
          <a:prstGeom prst="rect">
            <a:avLst/>
          </a:prstGeom>
        </p:spPr>
      </p:pic>
    </p:spTree>
    <p:extLst>
      <p:ext uri="{BB962C8B-B14F-4D97-AF65-F5344CB8AC3E}">
        <p14:creationId xmlns:p14="http://schemas.microsoft.com/office/powerpoint/2010/main" val="4273278843"/>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31D75F6-D901-4EB4-9C35-29C5ABE7A2B3}"/>
              </a:ext>
            </a:extLst>
          </p:cNvPr>
          <p:cNvSpPr>
            <a:spLocks noGrp="1"/>
          </p:cNvSpPr>
          <p:nvPr>
            <p:ph type="title"/>
          </p:nvPr>
        </p:nvSpPr>
        <p:spPr/>
        <p:txBody>
          <a:bodyPr>
            <a:normAutofit/>
          </a:bodyPr>
          <a:lstStyle/>
          <a:p>
            <a:r>
              <a:rPr lang="en-US" sz="2800" dirty="0">
                <a:solidFill>
                  <a:schemeClr val="bg1"/>
                </a:solidFill>
              </a:rPr>
              <a:t>Connected Environments that reflect the Physical and the Digital</a:t>
            </a:r>
          </a:p>
        </p:txBody>
      </p:sp>
      <p:pic>
        <p:nvPicPr>
          <p:cNvPr id="3" name="Picture 2">
            <a:extLst>
              <a:ext uri="{FF2B5EF4-FFF2-40B4-BE49-F238E27FC236}">
                <a16:creationId xmlns:a16="http://schemas.microsoft.com/office/drawing/2014/main" id="{4CDA14EC-37B1-4B5B-8672-648C08B0E4F8}"/>
              </a:ext>
            </a:extLst>
          </p:cNvPr>
          <p:cNvPicPr>
            <a:picLocks noChangeAspect="1"/>
          </p:cNvPicPr>
          <p:nvPr/>
        </p:nvPicPr>
        <p:blipFill>
          <a:blip r:embed="rId2"/>
          <a:stretch>
            <a:fillRect/>
          </a:stretch>
        </p:blipFill>
        <p:spPr>
          <a:xfrm>
            <a:off x="1181100" y="1690688"/>
            <a:ext cx="9829800" cy="4900051"/>
          </a:xfrm>
          <a:prstGeom prst="rect">
            <a:avLst/>
          </a:prstGeom>
        </p:spPr>
      </p:pic>
    </p:spTree>
    <p:extLst>
      <p:ext uri="{BB962C8B-B14F-4D97-AF65-F5344CB8AC3E}">
        <p14:creationId xmlns:p14="http://schemas.microsoft.com/office/powerpoint/2010/main" val="1302901887"/>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C95CCD4-9E1D-4E58-8988-0175A81CF837}"/>
              </a:ext>
            </a:extLst>
          </p:cNvPr>
          <p:cNvSpPr>
            <a:spLocks noGrp="1"/>
          </p:cNvSpPr>
          <p:nvPr>
            <p:ph type="title"/>
          </p:nvPr>
        </p:nvSpPr>
        <p:spPr>
          <a:xfrm>
            <a:off x="429260" y="2919762"/>
            <a:ext cx="11333480" cy="614014"/>
          </a:xfrm>
        </p:spPr>
        <p:txBody>
          <a:bodyPr/>
          <a:lstStyle/>
          <a:p>
            <a:pPr algn="ctr"/>
            <a:r>
              <a:rPr lang="en-US" dirty="0"/>
              <a:t>IoT Scenarios</a:t>
            </a:r>
          </a:p>
        </p:txBody>
      </p:sp>
    </p:spTree>
    <p:extLst>
      <p:ext uri="{BB962C8B-B14F-4D97-AF65-F5344CB8AC3E}">
        <p14:creationId xmlns:p14="http://schemas.microsoft.com/office/powerpoint/2010/main" val="3959080650"/>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C35AC-7F5A-4D17-8F47-9FCF459AAAD1}"/>
              </a:ext>
            </a:extLst>
          </p:cNvPr>
          <p:cNvSpPr>
            <a:spLocks noGrp="1"/>
          </p:cNvSpPr>
          <p:nvPr>
            <p:ph type="title"/>
          </p:nvPr>
        </p:nvSpPr>
        <p:spPr/>
        <p:txBody>
          <a:bodyPr/>
          <a:lstStyle/>
          <a:p>
            <a:r>
              <a:rPr lang="en-US" dirty="0"/>
              <a:t>Reference Architecture</a:t>
            </a:r>
          </a:p>
        </p:txBody>
      </p:sp>
      <p:pic>
        <p:nvPicPr>
          <p:cNvPr id="7" name="Graphic 6">
            <a:extLst>
              <a:ext uri="{FF2B5EF4-FFF2-40B4-BE49-F238E27FC236}">
                <a16:creationId xmlns:a16="http://schemas.microsoft.com/office/drawing/2014/main" id="{F66213E0-C5BF-4D0D-A526-0A495B7012A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297002" y="1446784"/>
            <a:ext cx="9597995" cy="5097462"/>
          </a:xfrm>
          <a:prstGeom prst="rect">
            <a:avLst/>
          </a:prstGeom>
        </p:spPr>
      </p:pic>
    </p:spTree>
    <p:extLst>
      <p:ext uri="{BB962C8B-B14F-4D97-AF65-F5344CB8AC3E}">
        <p14:creationId xmlns:p14="http://schemas.microsoft.com/office/powerpoint/2010/main" val="826528307"/>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C35AC-7F5A-4D17-8F47-9FCF459AAAD1}"/>
              </a:ext>
            </a:extLst>
          </p:cNvPr>
          <p:cNvSpPr>
            <a:spLocks noGrp="1"/>
          </p:cNvSpPr>
          <p:nvPr>
            <p:ph type="title"/>
          </p:nvPr>
        </p:nvSpPr>
        <p:spPr/>
        <p:txBody>
          <a:bodyPr/>
          <a:lstStyle/>
          <a:p>
            <a:r>
              <a:rPr lang="en-US" dirty="0"/>
              <a:t>Options for building IoT Solutions</a:t>
            </a:r>
          </a:p>
        </p:txBody>
      </p:sp>
      <p:pic>
        <p:nvPicPr>
          <p:cNvPr id="3" name="Picture 2">
            <a:extLst>
              <a:ext uri="{FF2B5EF4-FFF2-40B4-BE49-F238E27FC236}">
                <a16:creationId xmlns:a16="http://schemas.microsoft.com/office/drawing/2014/main" id="{52C374A7-4D76-4995-929D-DBAA13AB2699}"/>
              </a:ext>
            </a:extLst>
          </p:cNvPr>
          <p:cNvPicPr>
            <a:picLocks noChangeAspect="1"/>
          </p:cNvPicPr>
          <p:nvPr/>
        </p:nvPicPr>
        <p:blipFill>
          <a:blip r:embed="rId2"/>
          <a:stretch>
            <a:fillRect/>
          </a:stretch>
        </p:blipFill>
        <p:spPr>
          <a:xfrm>
            <a:off x="838200" y="1508760"/>
            <a:ext cx="10600196" cy="5104910"/>
          </a:xfrm>
          <a:prstGeom prst="rect">
            <a:avLst/>
          </a:prstGeom>
        </p:spPr>
      </p:pic>
    </p:spTree>
    <p:extLst>
      <p:ext uri="{BB962C8B-B14F-4D97-AF65-F5344CB8AC3E}">
        <p14:creationId xmlns:p14="http://schemas.microsoft.com/office/powerpoint/2010/main" val="1168052543"/>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FA0B742-EA53-4D1A-AA5B-2C2BFB5DDD7F}"/>
              </a:ext>
            </a:extLst>
          </p:cNvPr>
          <p:cNvSpPr>
            <a:spLocks noGrp="1"/>
          </p:cNvSpPr>
          <p:nvPr>
            <p:ph type="title"/>
          </p:nvPr>
        </p:nvSpPr>
        <p:spPr/>
        <p:txBody>
          <a:bodyPr/>
          <a:lstStyle/>
          <a:p>
            <a:r>
              <a:rPr lang="en-US" dirty="0"/>
              <a:t>Scenario: Condition Monitoring</a:t>
            </a:r>
          </a:p>
        </p:txBody>
      </p:sp>
      <p:pic>
        <p:nvPicPr>
          <p:cNvPr id="2050" name="Picture 2" descr="Architecture Diagram">
            <a:extLst>
              <a:ext uri="{FF2B5EF4-FFF2-40B4-BE49-F238E27FC236}">
                <a16:creationId xmlns:a16="http://schemas.microsoft.com/office/drawing/2014/main" id="{81B1990F-40FD-4878-BEDB-BFE2DDE34C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70432" y="2091852"/>
            <a:ext cx="8554720" cy="3688109"/>
          </a:xfrm>
          <a:prstGeom prst="rect">
            <a:avLst/>
          </a:prstGeom>
          <a:noFill/>
          <a:effectLst>
            <a:softEdge rad="63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3684231"/>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D558B4-DC29-46AF-B053-229F0B13B407}"/>
              </a:ext>
            </a:extLst>
          </p:cNvPr>
          <p:cNvSpPr>
            <a:spLocks noGrp="1"/>
          </p:cNvSpPr>
          <p:nvPr>
            <p:ph type="title"/>
          </p:nvPr>
        </p:nvSpPr>
        <p:spPr/>
        <p:txBody>
          <a:bodyPr/>
          <a:lstStyle/>
          <a:p>
            <a:r>
              <a:rPr lang="en-US" dirty="0"/>
              <a:t>Scenario: Predictive Maintenance</a:t>
            </a:r>
          </a:p>
        </p:txBody>
      </p:sp>
      <p:pic>
        <p:nvPicPr>
          <p:cNvPr id="3074" name="Picture 2" descr="Solution architecture diagram showing the IoT Edge modules in the trackside bungalows. The Edge modules use machine learning to identify failure risks. The alert handler module uploads image data to Azure Blob Storage. Azure Edge Hub uploads associated metadata and messages through Azure IoT Hub to Azure Cosmos DB storage.">
            <a:extLst>
              <a:ext uri="{FF2B5EF4-FFF2-40B4-BE49-F238E27FC236}">
                <a16:creationId xmlns:a16="http://schemas.microsoft.com/office/drawing/2014/main" id="{97CAA39A-0479-45EF-A968-D80C700912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53883" y="1668167"/>
            <a:ext cx="7661303" cy="4658805"/>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1862472"/>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885CD17-02AB-4964-ABA6-5BD8D35CB933}"/>
              </a:ext>
            </a:extLst>
          </p:cNvPr>
          <p:cNvPicPr>
            <a:picLocks noChangeAspect="1"/>
          </p:cNvPicPr>
          <p:nvPr/>
        </p:nvPicPr>
        <p:blipFill>
          <a:blip r:embed="rId2"/>
          <a:stretch>
            <a:fillRect/>
          </a:stretch>
        </p:blipFill>
        <p:spPr>
          <a:xfrm>
            <a:off x="0" y="0"/>
            <a:ext cx="12192000" cy="727970"/>
          </a:xfrm>
          <a:prstGeom prst="rect">
            <a:avLst/>
          </a:prstGeom>
        </p:spPr>
      </p:pic>
      <p:sp>
        <p:nvSpPr>
          <p:cNvPr id="7" name="Title 1">
            <a:extLst>
              <a:ext uri="{FF2B5EF4-FFF2-40B4-BE49-F238E27FC236}">
                <a16:creationId xmlns:a16="http://schemas.microsoft.com/office/drawing/2014/main" id="{24D8A2AF-652A-4A27-A75D-5A2C7C01B296}"/>
              </a:ext>
            </a:extLst>
          </p:cNvPr>
          <p:cNvSpPr txBox="1">
            <a:spLocks/>
          </p:cNvSpPr>
          <p:nvPr/>
        </p:nvSpPr>
        <p:spPr>
          <a:xfrm>
            <a:off x="838200" y="-2730"/>
            <a:ext cx="10515600" cy="7307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FFFFFF"/>
                </a:solidFill>
                <a:effectLst/>
                <a:uLnTx/>
                <a:uFillTx/>
                <a:latin typeface="Segoe UI Semibold"/>
                <a:ea typeface="+mj-ea"/>
                <a:cs typeface="+mj-cs"/>
              </a:rPr>
              <a:t>Day 4 Rundown</a:t>
            </a:r>
          </a:p>
        </p:txBody>
      </p:sp>
      <p:graphicFrame>
        <p:nvGraphicFramePr>
          <p:cNvPr id="5" name="Content Placeholder 4">
            <a:extLst>
              <a:ext uri="{FF2B5EF4-FFF2-40B4-BE49-F238E27FC236}">
                <a16:creationId xmlns:a16="http://schemas.microsoft.com/office/drawing/2014/main" id="{82E4C931-071C-4B8E-BE3B-103DB7CE59A9}"/>
              </a:ext>
            </a:extLst>
          </p:cNvPr>
          <p:cNvGraphicFramePr>
            <a:graphicFrameLocks noGrp="1"/>
          </p:cNvGraphicFramePr>
          <p:nvPr>
            <p:ph sz="half" idx="2"/>
            <p:extLst>
              <p:ext uri="{D42A27DB-BD31-4B8C-83A1-F6EECF244321}">
                <p14:modId xmlns:p14="http://schemas.microsoft.com/office/powerpoint/2010/main" val="3128899435"/>
              </p:ext>
            </p:extLst>
          </p:nvPr>
        </p:nvGraphicFramePr>
        <p:xfrm>
          <a:off x="0" y="727970"/>
          <a:ext cx="12192001" cy="5542404"/>
        </p:xfrm>
        <a:graphic>
          <a:graphicData uri="http://schemas.openxmlformats.org/drawingml/2006/table">
            <a:tbl>
              <a:tblPr firstRow="1" bandRow="1">
                <a:tableStyleId>{5C22544A-7EE6-4342-B048-85BDC9FD1C3A}</a:tableStyleId>
              </a:tblPr>
              <a:tblGrid>
                <a:gridCol w="2508094">
                  <a:extLst>
                    <a:ext uri="{9D8B030D-6E8A-4147-A177-3AD203B41FA5}">
                      <a16:colId xmlns:a16="http://schemas.microsoft.com/office/drawing/2014/main" val="1533429931"/>
                    </a:ext>
                  </a:extLst>
                </a:gridCol>
                <a:gridCol w="4705554">
                  <a:extLst>
                    <a:ext uri="{9D8B030D-6E8A-4147-A177-3AD203B41FA5}">
                      <a16:colId xmlns:a16="http://schemas.microsoft.com/office/drawing/2014/main" val="1780966770"/>
                    </a:ext>
                  </a:extLst>
                </a:gridCol>
                <a:gridCol w="708705">
                  <a:extLst>
                    <a:ext uri="{9D8B030D-6E8A-4147-A177-3AD203B41FA5}">
                      <a16:colId xmlns:a16="http://schemas.microsoft.com/office/drawing/2014/main" val="4131387068"/>
                    </a:ext>
                  </a:extLst>
                </a:gridCol>
                <a:gridCol w="4269648">
                  <a:extLst>
                    <a:ext uri="{9D8B030D-6E8A-4147-A177-3AD203B41FA5}">
                      <a16:colId xmlns:a16="http://schemas.microsoft.com/office/drawing/2014/main" val="3935844602"/>
                    </a:ext>
                  </a:extLst>
                </a:gridCol>
              </a:tblGrid>
              <a:tr h="766254">
                <a:tc>
                  <a:txBody>
                    <a:bodyPr/>
                    <a:lstStyle/>
                    <a:p>
                      <a:pPr algn="ctr"/>
                      <a:r>
                        <a:rPr lang="en-US" sz="2800" dirty="0"/>
                        <a:t>Timeframe</a:t>
                      </a:r>
                    </a:p>
                  </a:txBody>
                  <a:tcPr/>
                </a:tc>
                <a:tc>
                  <a:txBody>
                    <a:bodyPr/>
                    <a:lstStyle/>
                    <a:p>
                      <a:pPr algn="ctr"/>
                      <a:r>
                        <a:rPr lang="en-US" sz="2800" dirty="0"/>
                        <a:t>Activity</a:t>
                      </a:r>
                    </a:p>
                  </a:txBody>
                  <a:tcPr/>
                </a:tc>
                <a:tc gridSpan="2">
                  <a:txBody>
                    <a:bodyPr/>
                    <a:lstStyle/>
                    <a:p>
                      <a:pPr algn="ctr"/>
                      <a:r>
                        <a:rPr lang="en-US" sz="2800" dirty="0"/>
                        <a:t>Engagement</a:t>
                      </a:r>
                    </a:p>
                  </a:txBody>
                  <a:tcPr/>
                </a:tc>
                <a:tc hMerge="1">
                  <a:txBody>
                    <a:bodyPr/>
                    <a:lstStyle/>
                    <a:p>
                      <a:pPr algn="ctr"/>
                      <a:endParaRPr lang="en-US" sz="2800" dirty="0"/>
                    </a:p>
                  </a:txBody>
                  <a:tcPr/>
                </a:tc>
                <a:extLst>
                  <a:ext uri="{0D108BD9-81ED-4DB2-BD59-A6C34878D82A}">
                    <a16:rowId xmlns:a16="http://schemas.microsoft.com/office/drawing/2014/main" val="1220569528"/>
                  </a:ext>
                </a:extLst>
              </a:tr>
              <a:tr h="766254">
                <a:tc>
                  <a:txBody>
                    <a:bodyPr/>
                    <a:lstStyle/>
                    <a:p>
                      <a:pPr algn="ctr"/>
                      <a:r>
                        <a:rPr lang="en-US" sz="2800" dirty="0"/>
                        <a:t>7:30 – 8:00</a:t>
                      </a:r>
                    </a:p>
                  </a:txBody>
                  <a:tcPr/>
                </a:tc>
                <a:tc gridSpan="3">
                  <a:txBody>
                    <a:bodyPr/>
                    <a:lstStyle/>
                    <a:p>
                      <a:pPr algn="ctr"/>
                      <a:r>
                        <a:rPr lang="en-US" sz="2800" dirty="0"/>
                        <a:t>Virtual check-in</a:t>
                      </a:r>
                    </a:p>
                  </a:txBody>
                  <a:tcPr/>
                </a:tc>
                <a:tc hMerge="1">
                  <a:txBody>
                    <a:bodyPr/>
                    <a:lstStyle/>
                    <a:p>
                      <a:pPr algn="l"/>
                      <a:endParaRPr lang="en-US" sz="2800" dirty="0"/>
                    </a:p>
                  </a:txBody>
                  <a:tcPr/>
                </a:tc>
                <a:tc hMerge="1">
                  <a:txBody>
                    <a:bodyPr/>
                    <a:lstStyle/>
                    <a:p>
                      <a:pPr algn="ctr"/>
                      <a:endParaRPr lang="en-US" sz="2800" dirty="0"/>
                    </a:p>
                  </a:txBody>
                  <a:tcPr/>
                </a:tc>
                <a:extLst>
                  <a:ext uri="{0D108BD9-81ED-4DB2-BD59-A6C34878D82A}">
                    <a16:rowId xmlns:a16="http://schemas.microsoft.com/office/drawing/2014/main" val="3200562242"/>
                  </a:ext>
                </a:extLst>
              </a:tr>
              <a:tr h="766254">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2800" dirty="0"/>
                        <a:t>8:00 – 9:00</a:t>
                      </a:r>
                    </a:p>
                  </a:txBody>
                  <a:tcPr/>
                </a:tc>
                <a:tc gridSpan="3">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2800" dirty="0"/>
                        <a:t>IoT Fundamentals in Azure</a:t>
                      </a:r>
                    </a:p>
                  </a:txBody>
                  <a:tcPr/>
                </a:tc>
                <a:tc hMerge="1">
                  <a:txBody>
                    <a:bodyPr/>
                    <a:lstStyle/>
                    <a:p>
                      <a:endParaRPr lang="en-US"/>
                    </a:p>
                  </a:txBody>
                  <a:tcPr/>
                </a:tc>
                <a:tc hMerge="1">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lang="en-US" sz="2800" dirty="0"/>
                    </a:p>
                  </a:txBody>
                  <a:tcPr/>
                </a:tc>
                <a:extLst>
                  <a:ext uri="{0D108BD9-81ED-4DB2-BD59-A6C34878D82A}">
                    <a16:rowId xmlns:a16="http://schemas.microsoft.com/office/drawing/2014/main" val="2954150849"/>
                  </a:ext>
                </a:extLst>
              </a:tr>
              <a:tr h="766254">
                <a:tc>
                  <a:txBody>
                    <a:bodyPr/>
                    <a:lstStyle/>
                    <a:p>
                      <a:pPr algn="ctr"/>
                      <a:r>
                        <a:rPr lang="en-US" sz="2800" dirty="0"/>
                        <a:t>9:00 – 11:15</a:t>
                      </a:r>
                    </a:p>
                  </a:txBody>
                  <a:tcPr/>
                </a:tc>
                <a:tc>
                  <a:txBody>
                    <a:bodyPr/>
                    <a:lstStyle/>
                    <a:p>
                      <a:pPr algn="ctr"/>
                      <a:r>
                        <a:rPr lang="en-US" sz="2800" dirty="0"/>
                        <a:t>WDS: IoT and the Smart City</a:t>
                      </a:r>
                    </a:p>
                  </a:txBody>
                  <a:tcPr/>
                </a:tc>
                <a:tc gridSpan="2">
                  <a:txBody>
                    <a:bodyPr/>
                    <a:lstStyle/>
                    <a:p>
                      <a:pPr algn="ctr"/>
                      <a:r>
                        <a:rPr lang="en-US" sz="2800" dirty="0"/>
                        <a:t>Interactive Discussion</a:t>
                      </a:r>
                      <a:endParaRPr lang="en-US" dirty="0"/>
                    </a:p>
                  </a:txBody>
                  <a:tcPr/>
                </a:tc>
                <a:tc hMerge="1">
                  <a:txBody>
                    <a:bodyPr/>
                    <a:lstStyle/>
                    <a:p>
                      <a:pPr algn="ctr"/>
                      <a:endParaRPr lang="en-US" dirty="0"/>
                    </a:p>
                  </a:txBody>
                  <a:tcPr/>
                </a:tc>
                <a:extLst>
                  <a:ext uri="{0D108BD9-81ED-4DB2-BD59-A6C34878D82A}">
                    <a16:rowId xmlns:a16="http://schemas.microsoft.com/office/drawing/2014/main" val="2938127387"/>
                  </a:ext>
                </a:extLst>
              </a:tr>
              <a:tr h="766254">
                <a:tc>
                  <a:txBody>
                    <a:bodyPr/>
                    <a:lstStyle/>
                    <a:p>
                      <a:pPr algn="ctr"/>
                      <a:r>
                        <a:rPr lang="en-US" sz="2800" dirty="0"/>
                        <a:t>11:15 – 12:00</a:t>
                      </a:r>
                    </a:p>
                  </a:txBody>
                  <a:tcPr/>
                </a:tc>
                <a:tc gridSpan="3">
                  <a:txBody>
                    <a:bodyPr/>
                    <a:lstStyle/>
                    <a:p>
                      <a:pPr algn="ctr"/>
                      <a:r>
                        <a:rPr lang="en-US" sz="2800" dirty="0"/>
                        <a:t>Lunch</a:t>
                      </a:r>
                      <a:endParaRPr lang="en-US" dirty="0"/>
                    </a:p>
                  </a:txBody>
                  <a:tcPr/>
                </a:tc>
                <a:tc hMerge="1">
                  <a:txBody>
                    <a:bodyPr/>
                    <a:lstStyle/>
                    <a:p>
                      <a:pPr algn="ctr"/>
                      <a:endParaRPr lang="en-US" dirty="0"/>
                    </a:p>
                  </a:txBody>
                  <a:tcPr/>
                </a:tc>
                <a:tc hMerge="1">
                  <a:txBody>
                    <a:bodyPr/>
                    <a:lstStyle/>
                    <a:p>
                      <a:pPr algn="ctr"/>
                      <a:endParaRPr lang="en-US" dirty="0"/>
                    </a:p>
                  </a:txBody>
                  <a:tcPr/>
                </a:tc>
                <a:extLst>
                  <a:ext uri="{0D108BD9-81ED-4DB2-BD59-A6C34878D82A}">
                    <a16:rowId xmlns:a16="http://schemas.microsoft.com/office/drawing/2014/main" val="3111167242"/>
                  </a:ext>
                </a:extLst>
              </a:tr>
              <a:tr h="766254">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2800" dirty="0"/>
                        <a:t>12:00 – 14:00</a:t>
                      </a:r>
                    </a:p>
                  </a:txBody>
                  <a:tcPr/>
                </a:tc>
                <a:tc gridSpan="2">
                  <a:txBody>
                    <a:bodyPr/>
                    <a:lstStyle/>
                    <a:p>
                      <a:pPr algn="ctr"/>
                      <a:r>
                        <a:rPr lang="en-US" sz="2800" dirty="0"/>
                        <a:t>Team Challenge: IoT and the Smart City </a:t>
                      </a:r>
                      <a:r>
                        <a:rPr lang="en-US" sz="2800" dirty="0" err="1"/>
                        <a:t>PoC</a:t>
                      </a:r>
                      <a:endParaRPr lang="en-US" sz="2800" dirty="0"/>
                    </a:p>
                  </a:txBody>
                  <a:tcPr/>
                </a:tc>
                <a:tc hMerge="1">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2800" dirty="0"/>
                        <a:t>Interactive Discussion</a:t>
                      </a:r>
                    </a:p>
                  </a:txBody>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2800" dirty="0"/>
                        <a:t>Hands-on</a:t>
                      </a:r>
                    </a:p>
                  </a:txBody>
                  <a:tcPr/>
                </a:tc>
                <a:extLst>
                  <a:ext uri="{0D108BD9-81ED-4DB2-BD59-A6C34878D82A}">
                    <a16:rowId xmlns:a16="http://schemas.microsoft.com/office/drawing/2014/main" val="3985817949"/>
                  </a:ext>
                </a:extLst>
              </a:tr>
              <a:tr h="766254">
                <a:tc>
                  <a:txBody>
                    <a:bodyPr/>
                    <a:lstStyle/>
                    <a:p>
                      <a:pPr algn="ctr"/>
                      <a:r>
                        <a:rPr lang="en-US" sz="2800" dirty="0"/>
                        <a:t>14:00 – 14:15</a:t>
                      </a:r>
                    </a:p>
                  </a:txBody>
                  <a:tcPr/>
                </a:tc>
                <a:tc gridSpan="3">
                  <a:txBody>
                    <a:bodyPr/>
                    <a:lstStyle/>
                    <a:p>
                      <a:pPr algn="ctr"/>
                      <a:r>
                        <a:rPr lang="en-US" sz="2800" dirty="0"/>
                        <a:t>Wrap Up the Day</a:t>
                      </a:r>
                    </a:p>
                  </a:txBody>
                  <a:tcPr/>
                </a:tc>
                <a:tc hMerge="1">
                  <a:txBody>
                    <a:bodyPr/>
                    <a:lstStyle/>
                    <a:p>
                      <a:pPr algn="l"/>
                      <a:endParaRPr lang="en-US" sz="2800" dirty="0"/>
                    </a:p>
                  </a:txBody>
                  <a:tcPr/>
                </a:tc>
                <a:tc hMerge="1">
                  <a:txBody>
                    <a:bodyPr/>
                    <a:lstStyle/>
                    <a:p>
                      <a:pPr algn="ctr"/>
                      <a:endParaRPr lang="en-US" sz="2800" dirty="0"/>
                    </a:p>
                  </a:txBody>
                  <a:tcPr/>
                </a:tc>
                <a:extLst>
                  <a:ext uri="{0D108BD9-81ED-4DB2-BD59-A6C34878D82A}">
                    <a16:rowId xmlns:a16="http://schemas.microsoft.com/office/drawing/2014/main" val="451108829"/>
                  </a:ext>
                </a:extLst>
              </a:tr>
            </a:tbl>
          </a:graphicData>
        </a:graphic>
      </p:graphicFrame>
    </p:spTree>
    <p:extLst>
      <p:ext uri="{BB962C8B-B14F-4D97-AF65-F5344CB8AC3E}">
        <p14:creationId xmlns:p14="http://schemas.microsoft.com/office/powerpoint/2010/main" val="280444258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885CD17-02AB-4964-ABA6-5BD8D35CB933}"/>
              </a:ext>
            </a:extLst>
          </p:cNvPr>
          <p:cNvPicPr>
            <a:picLocks noChangeAspect="1"/>
          </p:cNvPicPr>
          <p:nvPr/>
        </p:nvPicPr>
        <p:blipFill>
          <a:blip r:embed="rId2"/>
          <a:stretch>
            <a:fillRect/>
          </a:stretch>
        </p:blipFill>
        <p:spPr>
          <a:xfrm>
            <a:off x="0" y="0"/>
            <a:ext cx="12192000" cy="727970"/>
          </a:xfrm>
          <a:prstGeom prst="rect">
            <a:avLst/>
          </a:prstGeom>
        </p:spPr>
      </p:pic>
      <p:sp>
        <p:nvSpPr>
          <p:cNvPr id="7" name="Title 1">
            <a:extLst>
              <a:ext uri="{FF2B5EF4-FFF2-40B4-BE49-F238E27FC236}">
                <a16:creationId xmlns:a16="http://schemas.microsoft.com/office/drawing/2014/main" id="{24D8A2AF-652A-4A27-A75D-5A2C7C01B296}"/>
              </a:ext>
            </a:extLst>
          </p:cNvPr>
          <p:cNvSpPr txBox="1">
            <a:spLocks/>
          </p:cNvSpPr>
          <p:nvPr/>
        </p:nvSpPr>
        <p:spPr>
          <a:xfrm>
            <a:off x="838200" y="-2730"/>
            <a:ext cx="10515600" cy="7307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FFFFFF"/>
                </a:solidFill>
                <a:effectLst/>
                <a:uLnTx/>
                <a:uFillTx/>
                <a:latin typeface="Segoe UI Semibold"/>
                <a:ea typeface="+mj-ea"/>
                <a:cs typeface="+mj-cs"/>
              </a:rPr>
              <a:t>Day 4 – We are here</a:t>
            </a:r>
          </a:p>
        </p:txBody>
      </p:sp>
      <p:graphicFrame>
        <p:nvGraphicFramePr>
          <p:cNvPr id="5" name="Content Placeholder 4">
            <a:extLst>
              <a:ext uri="{FF2B5EF4-FFF2-40B4-BE49-F238E27FC236}">
                <a16:creationId xmlns:a16="http://schemas.microsoft.com/office/drawing/2014/main" id="{82E4C931-071C-4B8E-BE3B-103DB7CE59A9}"/>
              </a:ext>
            </a:extLst>
          </p:cNvPr>
          <p:cNvGraphicFramePr>
            <a:graphicFrameLocks noGrp="1"/>
          </p:cNvGraphicFramePr>
          <p:nvPr>
            <p:ph sz="half" idx="2"/>
          </p:nvPr>
        </p:nvGraphicFramePr>
        <p:xfrm>
          <a:off x="0" y="727970"/>
          <a:ext cx="12192001" cy="5542404"/>
        </p:xfrm>
        <a:graphic>
          <a:graphicData uri="http://schemas.openxmlformats.org/drawingml/2006/table">
            <a:tbl>
              <a:tblPr firstRow="1" bandRow="1">
                <a:tableStyleId>{5C22544A-7EE6-4342-B048-85BDC9FD1C3A}</a:tableStyleId>
              </a:tblPr>
              <a:tblGrid>
                <a:gridCol w="2508094">
                  <a:extLst>
                    <a:ext uri="{9D8B030D-6E8A-4147-A177-3AD203B41FA5}">
                      <a16:colId xmlns:a16="http://schemas.microsoft.com/office/drawing/2014/main" val="1533429931"/>
                    </a:ext>
                  </a:extLst>
                </a:gridCol>
                <a:gridCol w="4705554">
                  <a:extLst>
                    <a:ext uri="{9D8B030D-6E8A-4147-A177-3AD203B41FA5}">
                      <a16:colId xmlns:a16="http://schemas.microsoft.com/office/drawing/2014/main" val="1780966770"/>
                    </a:ext>
                  </a:extLst>
                </a:gridCol>
                <a:gridCol w="708705">
                  <a:extLst>
                    <a:ext uri="{9D8B030D-6E8A-4147-A177-3AD203B41FA5}">
                      <a16:colId xmlns:a16="http://schemas.microsoft.com/office/drawing/2014/main" val="4131387068"/>
                    </a:ext>
                  </a:extLst>
                </a:gridCol>
                <a:gridCol w="4269648">
                  <a:extLst>
                    <a:ext uri="{9D8B030D-6E8A-4147-A177-3AD203B41FA5}">
                      <a16:colId xmlns:a16="http://schemas.microsoft.com/office/drawing/2014/main" val="3935844602"/>
                    </a:ext>
                  </a:extLst>
                </a:gridCol>
              </a:tblGrid>
              <a:tr h="766254">
                <a:tc>
                  <a:txBody>
                    <a:bodyPr/>
                    <a:lstStyle/>
                    <a:p>
                      <a:pPr algn="ctr"/>
                      <a:r>
                        <a:rPr lang="en-US" sz="2800" dirty="0"/>
                        <a:t>Timeframe</a:t>
                      </a:r>
                    </a:p>
                  </a:txBody>
                  <a:tcPr/>
                </a:tc>
                <a:tc>
                  <a:txBody>
                    <a:bodyPr/>
                    <a:lstStyle/>
                    <a:p>
                      <a:pPr algn="ctr"/>
                      <a:r>
                        <a:rPr lang="en-US" sz="2800" dirty="0"/>
                        <a:t>Activity</a:t>
                      </a:r>
                    </a:p>
                  </a:txBody>
                  <a:tcPr/>
                </a:tc>
                <a:tc gridSpan="2">
                  <a:txBody>
                    <a:bodyPr/>
                    <a:lstStyle/>
                    <a:p>
                      <a:pPr algn="ctr"/>
                      <a:r>
                        <a:rPr lang="en-US" sz="2800" dirty="0"/>
                        <a:t>Engagement</a:t>
                      </a:r>
                    </a:p>
                  </a:txBody>
                  <a:tcPr/>
                </a:tc>
                <a:tc hMerge="1">
                  <a:txBody>
                    <a:bodyPr/>
                    <a:lstStyle/>
                    <a:p>
                      <a:pPr algn="ctr"/>
                      <a:endParaRPr lang="en-US" sz="2800" dirty="0"/>
                    </a:p>
                  </a:txBody>
                  <a:tcPr/>
                </a:tc>
                <a:extLst>
                  <a:ext uri="{0D108BD9-81ED-4DB2-BD59-A6C34878D82A}">
                    <a16:rowId xmlns:a16="http://schemas.microsoft.com/office/drawing/2014/main" val="1220569528"/>
                  </a:ext>
                </a:extLst>
              </a:tr>
              <a:tr h="766254">
                <a:tc>
                  <a:txBody>
                    <a:bodyPr/>
                    <a:lstStyle/>
                    <a:p>
                      <a:pPr algn="ctr"/>
                      <a:r>
                        <a:rPr lang="en-US" sz="2800" dirty="0"/>
                        <a:t>7:30 – 8:00</a:t>
                      </a:r>
                    </a:p>
                  </a:txBody>
                  <a:tcPr/>
                </a:tc>
                <a:tc gridSpan="3">
                  <a:txBody>
                    <a:bodyPr/>
                    <a:lstStyle/>
                    <a:p>
                      <a:pPr algn="ctr"/>
                      <a:r>
                        <a:rPr lang="en-US" sz="2800" dirty="0"/>
                        <a:t>Virtual check-in</a:t>
                      </a:r>
                    </a:p>
                  </a:txBody>
                  <a:tcPr/>
                </a:tc>
                <a:tc hMerge="1">
                  <a:txBody>
                    <a:bodyPr/>
                    <a:lstStyle/>
                    <a:p>
                      <a:pPr algn="l"/>
                      <a:endParaRPr lang="en-US" sz="2800" dirty="0"/>
                    </a:p>
                  </a:txBody>
                  <a:tcPr/>
                </a:tc>
                <a:tc hMerge="1">
                  <a:txBody>
                    <a:bodyPr/>
                    <a:lstStyle/>
                    <a:p>
                      <a:pPr algn="ctr"/>
                      <a:endParaRPr lang="en-US" sz="2800" dirty="0"/>
                    </a:p>
                  </a:txBody>
                  <a:tcPr/>
                </a:tc>
                <a:extLst>
                  <a:ext uri="{0D108BD9-81ED-4DB2-BD59-A6C34878D82A}">
                    <a16:rowId xmlns:a16="http://schemas.microsoft.com/office/drawing/2014/main" val="3200562242"/>
                  </a:ext>
                </a:extLst>
              </a:tr>
              <a:tr h="766254">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2800" dirty="0"/>
                        <a:t>8:00 – 9:00</a:t>
                      </a:r>
                    </a:p>
                  </a:txBody>
                  <a:tcPr/>
                </a:tc>
                <a:tc gridSpan="3">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2800" dirty="0"/>
                        <a:t>IoT Fundamentals in Azure</a:t>
                      </a:r>
                    </a:p>
                  </a:txBody>
                  <a:tcPr/>
                </a:tc>
                <a:tc hMerge="1">
                  <a:txBody>
                    <a:bodyPr/>
                    <a:lstStyle/>
                    <a:p>
                      <a:endParaRPr lang="en-US"/>
                    </a:p>
                  </a:txBody>
                  <a:tcPr/>
                </a:tc>
                <a:tc hMerge="1">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lang="en-US" sz="2800" dirty="0"/>
                    </a:p>
                  </a:txBody>
                  <a:tcPr/>
                </a:tc>
                <a:extLst>
                  <a:ext uri="{0D108BD9-81ED-4DB2-BD59-A6C34878D82A}">
                    <a16:rowId xmlns:a16="http://schemas.microsoft.com/office/drawing/2014/main" val="2954150849"/>
                  </a:ext>
                </a:extLst>
              </a:tr>
              <a:tr h="766254">
                <a:tc>
                  <a:txBody>
                    <a:bodyPr/>
                    <a:lstStyle/>
                    <a:p>
                      <a:pPr algn="ctr"/>
                      <a:r>
                        <a:rPr lang="en-US" sz="2800" dirty="0">
                          <a:solidFill>
                            <a:schemeClr val="bg1"/>
                          </a:solidFill>
                        </a:rPr>
                        <a:t>9:00 – 11:15</a:t>
                      </a:r>
                    </a:p>
                  </a:txBody>
                  <a:tcPr>
                    <a:solidFill>
                      <a:srgbClr val="00B050"/>
                    </a:solidFill>
                  </a:tcPr>
                </a:tc>
                <a:tc>
                  <a:txBody>
                    <a:bodyPr/>
                    <a:lstStyle/>
                    <a:p>
                      <a:pPr algn="ctr"/>
                      <a:r>
                        <a:rPr lang="en-US" sz="2800" dirty="0">
                          <a:solidFill>
                            <a:schemeClr val="bg1"/>
                          </a:solidFill>
                        </a:rPr>
                        <a:t>WDS: IoT and the Smart City</a:t>
                      </a:r>
                    </a:p>
                  </a:txBody>
                  <a:tcPr>
                    <a:solidFill>
                      <a:srgbClr val="00B050"/>
                    </a:solidFill>
                  </a:tcPr>
                </a:tc>
                <a:tc gridSpan="2">
                  <a:txBody>
                    <a:bodyPr/>
                    <a:lstStyle/>
                    <a:p>
                      <a:pPr algn="ctr"/>
                      <a:r>
                        <a:rPr lang="en-US" sz="2800" dirty="0">
                          <a:solidFill>
                            <a:schemeClr val="bg1"/>
                          </a:solidFill>
                        </a:rPr>
                        <a:t>Interactive Discussion</a:t>
                      </a:r>
                      <a:endParaRPr lang="en-US" dirty="0">
                        <a:solidFill>
                          <a:schemeClr val="bg1"/>
                        </a:solidFill>
                      </a:endParaRPr>
                    </a:p>
                  </a:txBody>
                  <a:tcPr>
                    <a:solidFill>
                      <a:srgbClr val="00B050"/>
                    </a:solidFill>
                  </a:tcPr>
                </a:tc>
                <a:tc hMerge="1">
                  <a:txBody>
                    <a:bodyPr/>
                    <a:lstStyle/>
                    <a:p>
                      <a:pPr algn="ctr"/>
                      <a:endParaRPr lang="en-US" dirty="0"/>
                    </a:p>
                  </a:txBody>
                  <a:tcPr/>
                </a:tc>
                <a:extLst>
                  <a:ext uri="{0D108BD9-81ED-4DB2-BD59-A6C34878D82A}">
                    <a16:rowId xmlns:a16="http://schemas.microsoft.com/office/drawing/2014/main" val="2938127387"/>
                  </a:ext>
                </a:extLst>
              </a:tr>
              <a:tr h="766254">
                <a:tc>
                  <a:txBody>
                    <a:bodyPr/>
                    <a:lstStyle/>
                    <a:p>
                      <a:pPr algn="ctr"/>
                      <a:r>
                        <a:rPr lang="en-US" sz="2800" dirty="0"/>
                        <a:t>11:15 – 12:00</a:t>
                      </a:r>
                    </a:p>
                  </a:txBody>
                  <a:tcPr/>
                </a:tc>
                <a:tc gridSpan="3">
                  <a:txBody>
                    <a:bodyPr/>
                    <a:lstStyle/>
                    <a:p>
                      <a:pPr algn="ctr"/>
                      <a:r>
                        <a:rPr lang="en-US" sz="2800" dirty="0"/>
                        <a:t>Lunch</a:t>
                      </a:r>
                      <a:endParaRPr lang="en-US" dirty="0"/>
                    </a:p>
                  </a:txBody>
                  <a:tcPr/>
                </a:tc>
                <a:tc hMerge="1">
                  <a:txBody>
                    <a:bodyPr/>
                    <a:lstStyle/>
                    <a:p>
                      <a:pPr algn="ctr"/>
                      <a:endParaRPr lang="en-US" dirty="0"/>
                    </a:p>
                  </a:txBody>
                  <a:tcPr/>
                </a:tc>
                <a:tc hMerge="1">
                  <a:txBody>
                    <a:bodyPr/>
                    <a:lstStyle/>
                    <a:p>
                      <a:pPr algn="ctr"/>
                      <a:endParaRPr lang="en-US" dirty="0"/>
                    </a:p>
                  </a:txBody>
                  <a:tcPr/>
                </a:tc>
                <a:extLst>
                  <a:ext uri="{0D108BD9-81ED-4DB2-BD59-A6C34878D82A}">
                    <a16:rowId xmlns:a16="http://schemas.microsoft.com/office/drawing/2014/main" val="3111167242"/>
                  </a:ext>
                </a:extLst>
              </a:tr>
              <a:tr h="766254">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2800" dirty="0"/>
                        <a:t>12:00 – 14:00</a:t>
                      </a:r>
                    </a:p>
                  </a:txBody>
                  <a:tcPr/>
                </a:tc>
                <a:tc gridSpan="2">
                  <a:txBody>
                    <a:bodyPr/>
                    <a:lstStyle/>
                    <a:p>
                      <a:pPr algn="ctr"/>
                      <a:r>
                        <a:rPr lang="en-US" sz="2800" dirty="0"/>
                        <a:t>Team Challenge: IoT and the Smart City </a:t>
                      </a:r>
                      <a:r>
                        <a:rPr lang="en-US" sz="2800" dirty="0" err="1"/>
                        <a:t>PoC</a:t>
                      </a:r>
                      <a:endParaRPr lang="en-US" sz="2800" dirty="0"/>
                    </a:p>
                  </a:txBody>
                  <a:tcPr/>
                </a:tc>
                <a:tc hMerge="1">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2800" dirty="0"/>
                        <a:t>Interactive Discussion</a:t>
                      </a:r>
                    </a:p>
                  </a:txBody>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2800" dirty="0"/>
                        <a:t>Hands-on</a:t>
                      </a:r>
                    </a:p>
                  </a:txBody>
                  <a:tcPr/>
                </a:tc>
                <a:extLst>
                  <a:ext uri="{0D108BD9-81ED-4DB2-BD59-A6C34878D82A}">
                    <a16:rowId xmlns:a16="http://schemas.microsoft.com/office/drawing/2014/main" val="3985817949"/>
                  </a:ext>
                </a:extLst>
              </a:tr>
              <a:tr h="766254">
                <a:tc>
                  <a:txBody>
                    <a:bodyPr/>
                    <a:lstStyle/>
                    <a:p>
                      <a:pPr algn="ctr"/>
                      <a:r>
                        <a:rPr lang="en-US" sz="2800" dirty="0"/>
                        <a:t>14:00 – 14:15</a:t>
                      </a:r>
                    </a:p>
                  </a:txBody>
                  <a:tcPr/>
                </a:tc>
                <a:tc gridSpan="3">
                  <a:txBody>
                    <a:bodyPr/>
                    <a:lstStyle/>
                    <a:p>
                      <a:pPr algn="ctr"/>
                      <a:r>
                        <a:rPr lang="en-US" sz="2800" dirty="0"/>
                        <a:t>Wrap Up the Day</a:t>
                      </a:r>
                    </a:p>
                  </a:txBody>
                  <a:tcPr/>
                </a:tc>
                <a:tc hMerge="1">
                  <a:txBody>
                    <a:bodyPr/>
                    <a:lstStyle/>
                    <a:p>
                      <a:pPr algn="l"/>
                      <a:endParaRPr lang="en-US" sz="2800" dirty="0"/>
                    </a:p>
                  </a:txBody>
                  <a:tcPr/>
                </a:tc>
                <a:tc hMerge="1">
                  <a:txBody>
                    <a:bodyPr/>
                    <a:lstStyle/>
                    <a:p>
                      <a:pPr algn="ctr"/>
                      <a:endParaRPr lang="en-US" sz="2800" dirty="0"/>
                    </a:p>
                  </a:txBody>
                  <a:tcPr/>
                </a:tc>
                <a:extLst>
                  <a:ext uri="{0D108BD9-81ED-4DB2-BD59-A6C34878D82A}">
                    <a16:rowId xmlns:a16="http://schemas.microsoft.com/office/drawing/2014/main" val="451108829"/>
                  </a:ext>
                </a:extLst>
              </a:tr>
            </a:tbl>
          </a:graphicData>
        </a:graphic>
      </p:graphicFrame>
    </p:spTree>
    <p:extLst>
      <p:ext uri="{BB962C8B-B14F-4D97-AF65-F5344CB8AC3E}">
        <p14:creationId xmlns:p14="http://schemas.microsoft.com/office/powerpoint/2010/main" val="323916396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7787737-2BEC-4D24-8970-48E3BA043ACA}"/>
              </a:ext>
            </a:extLst>
          </p:cNvPr>
          <p:cNvSpPr>
            <a:spLocks noGrp="1"/>
          </p:cNvSpPr>
          <p:nvPr>
            <p:ph type="title"/>
          </p:nvPr>
        </p:nvSpPr>
        <p:spPr>
          <a:xfrm>
            <a:off x="657224" y="499533"/>
            <a:ext cx="6699921" cy="1658198"/>
          </a:xfrm>
        </p:spPr>
        <p:txBody>
          <a:bodyPr/>
          <a:lstStyle/>
          <a:p>
            <a:r>
              <a:rPr lang="en-US" dirty="0"/>
              <a:t>Next:</a:t>
            </a:r>
            <a:br>
              <a:rPr lang="en-US" dirty="0"/>
            </a:br>
            <a:r>
              <a:rPr lang="en-US" dirty="0"/>
              <a:t>Whiteboard Design Session</a:t>
            </a:r>
          </a:p>
        </p:txBody>
      </p:sp>
      <p:sp>
        <p:nvSpPr>
          <p:cNvPr id="8" name="TextBox 7">
            <a:extLst>
              <a:ext uri="{FF2B5EF4-FFF2-40B4-BE49-F238E27FC236}">
                <a16:creationId xmlns:a16="http://schemas.microsoft.com/office/drawing/2014/main" id="{960AFB33-63C5-478F-9D9C-E04520657B3F}"/>
              </a:ext>
            </a:extLst>
          </p:cNvPr>
          <p:cNvSpPr txBox="1"/>
          <p:nvPr/>
        </p:nvSpPr>
        <p:spPr>
          <a:xfrm>
            <a:off x="657224" y="2227053"/>
            <a:ext cx="10609191" cy="267765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GitHub repo for the Whiteboard Design Session: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800" dirty="0">
              <a:solidFill>
                <a:prstClr val="black"/>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alibri" panose="020F0502020204030204"/>
                <a:ea typeface="+mn-ea"/>
                <a:cs typeface="+mn-cs"/>
              </a:rPr>
              <a:t>https://github.com/solliancenet/cloud-core-2020</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800" dirty="0">
              <a:solidFill>
                <a:prstClr val="black"/>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The WDS material is found under </a:t>
            </a:r>
            <a:r>
              <a:rPr kumimoji="0" lang="en-US" sz="2800" b="1" i="0" u="none" strike="noStrike" kern="1200" cap="none" spc="0" normalizeH="0" baseline="0" noProof="0" dirty="0">
                <a:ln>
                  <a:noFill/>
                </a:ln>
                <a:solidFill>
                  <a:prstClr val="black"/>
                </a:solidFill>
                <a:effectLst/>
                <a:uLnTx/>
                <a:uFillTx/>
                <a:latin typeface="Calibri" panose="020F0502020204030204"/>
                <a:ea typeface="+mn-ea"/>
                <a:cs typeface="+mn-cs"/>
              </a:rPr>
              <a:t>data-ai/day-4/</a:t>
            </a:r>
            <a:r>
              <a:rPr kumimoji="0" lang="en-US" sz="2800" b="1" i="0" u="none" strike="noStrike" kern="1200" cap="none" spc="0" normalizeH="0" baseline="0" noProof="0" dirty="0" err="1">
                <a:ln>
                  <a:noFill/>
                </a:ln>
                <a:solidFill>
                  <a:prstClr val="black"/>
                </a:solidFill>
                <a:effectLst/>
                <a:uLnTx/>
                <a:uFillTx/>
                <a:latin typeface="Calibri" panose="020F0502020204030204"/>
                <a:ea typeface="+mn-ea"/>
                <a:cs typeface="+mn-cs"/>
              </a:rPr>
              <a:t>wds</a:t>
            </a:r>
            <a:endParaRPr kumimoji="0" lang="en-US" sz="2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5589405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885CD17-02AB-4964-ABA6-5BD8D35CB933}"/>
              </a:ext>
            </a:extLst>
          </p:cNvPr>
          <p:cNvPicPr>
            <a:picLocks noChangeAspect="1"/>
          </p:cNvPicPr>
          <p:nvPr/>
        </p:nvPicPr>
        <p:blipFill>
          <a:blip r:embed="rId2"/>
          <a:stretch>
            <a:fillRect/>
          </a:stretch>
        </p:blipFill>
        <p:spPr>
          <a:xfrm>
            <a:off x="0" y="0"/>
            <a:ext cx="12192000" cy="727970"/>
          </a:xfrm>
          <a:prstGeom prst="rect">
            <a:avLst/>
          </a:prstGeom>
        </p:spPr>
      </p:pic>
      <p:sp>
        <p:nvSpPr>
          <p:cNvPr id="7" name="Title 1">
            <a:extLst>
              <a:ext uri="{FF2B5EF4-FFF2-40B4-BE49-F238E27FC236}">
                <a16:creationId xmlns:a16="http://schemas.microsoft.com/office/drawing/2014/main" id="{24D8A2AF-652A-4A27-A75D-5A2C7C01B296}"/>
              </a:ext>
            </a:extLst>
          </p:cNvPr>
          <p:cNvSpPr txBox="1">
            <a:spLocks/>
          </p:cNvSpPr>
          <p:nvPr/>
        </p:nvSpPr>
        <p:spPr>
          <a:xfrm>
            <a:off x="838200" y="-2730"/>
            <a:ext cx="10515600" cy="7307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FFFFFF"/>
                </a:solidFill>
                <a:effectLst/>
                <a:uLnTx/>
                <a:uFillTx/>
                <a:latin typeface="Segoe UI Semibold"/>
                <a:ea typeface="+mj-ea"/>
                <a:cs typeface="+mj-cs"/>
              </a:rPr>
              <a:t>Day 4 – We are here</a:t>
            </a:r>
          </a:p>
        </p:txBody>
      </p:sp>
      <p:graphicFrame>
        <p:nvGraphicFramePr>
          <p:cNvPr id="5" name="Content Placeholder 4">
            <a:extLst>
              <a:ext uri="{FF2B5EF4-FFF2-40B4-BE49-F238E27FC236}">
                <a16:creationId xmlns:a16="http://schemas.microsoft.com/office/drawing/2014/main" id="{82E4C931-071C-4B8E-BE3B-103DB7CE59A9}"/>
              </a:ext>
            </a:extLst>
          </p:cNvPr>
          <p:cNvGraphicFramePr>
            <a:graphicFrameLocks noGrp="1"/>
          </p:cNvGraphicFramePr>
          <p:nvPr>
            <p:ph sz="half" idx="2"/>
          </p:nvPr>
        </p:nvGraphicFramePr>
        <p:xfrm>
          <a:off x="0" y="727970"/>
          <a:ext cx="12192001" cy="5542404"/>
        </p:xfrm>
        <a:graphic>
          <a:graphicData uri="http://schemas.openxmlformats.org/drawingml/2006/table">
            <a:tbl>
              <a:tblPr firstRow="1" bandRow="1">
                <a:tableStyleId>{5C22544A-7EE6-4342-B048-85BDC9FD1C3A}</a:tableStyleId>
              </a:tblPr>
              <a:tblGrid>
                <a:gridCol w="2508094">
                  <a:extLst>
                    <a:ext uri="{9D8B030D-6E8A-4147-A177-3AD203B41FA5}">
                      <a16:colId xmlns:a16="http://schemas.microsoft.com/office/drawing/2014/main" val="1533429931"/>
                    </a:ext>
                  </a:extLst>
                </a:gridCol>
                <a:gridCol w="4705554">
                  <a:extLst>
                    <a:ext uri="{9D8B030D-6E8A-4147-A177-3AD203B41FA5}">
                      <a16:colId xmlns:a16="http://schemas.microsoft.com/office/drawing/2014/main" val="1780966770"/>
                    </a:ext>
                  </a:extLst>
                </a:gridCol>
                <a:gridCol w="708705">
                  <a:extLst>
                    <a:ext uri="{9D8B030D-6E8A-4147-A177-3AD203B41FA5}">
                      <a16:colId xmlns:a16="http://schemas.microsoft.com/office/drawing/2014/main" val="4131387068"/>
                    </a:ext>
                  </a:extLst>
                </a:gridCol>
                <a:gridCol w="4269648">
                  <a:extLst>
                    <a:ext uri="{9D8B030D-6E8A-4147-A177-3AD203B41FA5}">
                      <a16:colId xmlns:a16="http://schemas.microsoft.com/office/drawing/2014/main" val="3935844602"/>
                    </a:ext>
                  </a:extLst>
                </a:gridCol>
              </a:tblGrid>
              <a:tr h="766254">
                <a:tc>
                  <a:txBody>
                    <a:bodyPr/>
                    <a:lstStyle/>
                    <a:p>
                      <a:pPr algn="ctr"/>
                      <a:r>
                        <a:rPr lang="en-US" sz="2800" dirty="0"/>
                        <a:t>Timeframe</a:t>
                      </a:r>
                    </a:p>
                  </a:txBody>
                  <a:tcPr/>
                </a:tc>
                <a:tc>
                  <a:txBody>
                    <a:bodyPr/>
                    <a:lstStyle/>
                    <a:p>
                      <a:pPr algn="ctr"/>
                      <a:r>
                        <a:rPr lang="en-US" sz="2800" dirty="0"/>
                        <a:t>Activity</a:t>
                      </a:r>
                    </a:p>
                  </a:txBody>
                  <a:tcPr/>
                </a:tc>
                <a:tc gridSpan="2">
                  <a:txBody>
                    <a:bodyPr/>
                    <a:lstStyle/>
                    <a:p>
                      <a:pPr algn="ctr"/>
                      <a:r>
                        <a:rPr lang="en-US" sz="2800" dirty="0"/>
                        <a:t>Engagement</a:t>
                      </a:r>
                    </a:p>
                  </a:txBody>
                  <a:tcPr/>
                </a:tc>
                <a:tc hMerge="1">
                  <a:txBody>
                    <a:bodyPr/>
                    <a:lstStyle/>
                    <a:p>
                      <a:pPr algn="ctr"/>
                      <a:endParaRPr lang="en-US" sz="2800" dirty="0"/>
                    </a:p>
                  </a:txBody>
                  <a:tcPr/>
                </a:tc>
                <a:extLst>
                  <a:ext uri="{0D108BD9-81ED-4DB2-BD59-A6C34878D82A}">
                    <a16:rowId xmlns:a16="http://schemas.microsoft.com/office/drawing/2014/main" val="1220569528"/>
                  </a:ext>
                </a:extLst>
              </a:tr>
              <a:tr h="766254">
                <a:tc>
                  <a:txBody>
                    <a:bodyPr/>
                    <a:lstStyle/>
                    <a:p>
                      <a:pPr algn="ctr"/>
                      <a:r>
                        <a:rPr lang="en-US" sz="2800" dirty="0"/>
                        <a:t>7:30 – 8:00</a:t>
                      </a:r>
                    </a:p>
                  </a:txBody>
                  <a:tcPr/>
                </a:tc>
                <a:tc gridSpan="3">
                  <a:txBody>
                    <a:bodyPr/>
                    <a:lstStyle/>
                    <a:p>
                      <a:pPr algn="ctr"/>
                      <a:r>
                        <a:rPr lang="en-US" sz="2800" dirty="0"/>
                        <a:t>Virtual check-in</a:t>
                      </a:r>
                    </a:p>
                  </a:txBody>
                  <a:tcPr/>
                </a:tc>
                <a:tc hMerge="1">
                  <a:txBody>
                    <a:bodyPr/>
                    <a:lstStyle/>
                    <a:p>
                      <a:pPr algn="l"/>
                      <a:endParaRPr lang="en-US" sz="2800" dirty="0"/>
                    </a:p>
                  </a:txBody>
                  <a:tcPr/>
                </a:tc>
                <a:tc hMerge="1">
                  <a:txBody>
                    <a:bodyPr/>
                    <a:lstStyle/>
                    <a:p>
                      <a:pPr algn="ctr"/>
                      <a:endParaRPr lang="en-US" sz="2800" dirty="0"/>
                    </a:p>
                  </a:txBody>
                  <a:tcPr/>
                </a:tc>
                <a:extLst>
                  <a:ext uri="{0D108BD9-81ED-4DB2-BD59-A6C34878D82A}">
                    <a16:rowId xmlns:a16="http://schemas.microsoft.com/office/drawing/2014/main" val="3200562242"/>
                  </a:ext>
                </a:extLst>
              </a:tr>
              <a:tr h="766254">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2800" dirty="0"/>
                        <a:t>8:00 – 9:00</a:t>
                      </a:r>
                    </a:p>
                  </a:txBody>
                  <a:tcPr/>
                </a:tc>
                <a:tc gridSpan="3">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2800" dirty="0"/>
                        <a:t>IoT Fundamentals in Azure</a:t>
                      </a:r>
                    </a:p>
                  </a:txBody>
                  <a:tcPr/>
                </a:tc>
                <a:tc hMerge="1">
                  <a:txBody>
                    <a:bodyPr/>
                    <a:lstStyle/>
                    <a:p>
                      <a:endParaRPr lang="en-US"/>
                    </a:p>
                  </a:txBody>
                  <a:tcPr/>
                </a:tc>
                <a:tc hMerge="1">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lang="en-US" sz="2800" dirty="0"/>
                    </a:p>
                  </a:txBody>
                  <a:tcPr/>
                </a:tc>
                <a:extLst>
                  <a:ext uri="{0D108BD9-81ED-4DB2-BD59-A6C34878D82A}">
                    <a16:rowId xmlns:a16="http://schemas.microsoft.com/office/drawing/2014/main" val="2954150849"/>
                  </a:ext>
                </a:extLst>
              </a:tr>
              <a:tr h="766254">
                <a:tc>
                  <a:txBody>
                    <a:bodyPr/>
                    <a:lstStyle/>
                    <a:p>
                      <a:pPr algn="ctr"/>
                      <a:r>
                        <a:rPr lang="en-US" sz="2800" dirty="0"/>
                        <a:t>9:00 – 11:15</a:t>
                      </a:r>
                    </a:p>
                  </a:txBody>
                  <a:tcPr/>
                </a:tc>
                <a:tc>
                  <a:txBody>
                    <a:bodyPr/>
                    <a:lstStyle/>
                    <a:p>
                      <a:pPr algn="ctr"/>
                      <a:r>
                        <a:rPr lang="en-US" sz="2800" dirty="0"/>
                        <a:t>WDS: IoT and the Smart City</a:t>
                      </a:r>
                    </a:p>
                  </a:txBody>
                  <a:tcPr/>
                </a:tc>
                <a:tc gridSpan="2">
                  <a:txBody>
                    <a:bodyPr/>
                    <a:lstStyle/>
                    <a:p>
                      <a:pPr algn="ctr"/>
                      <a:r>
                        <a:rPr lang="en-US" sz="2800" dirty="0"/>
                        <a:t>Interactive Discussion</a:t>
                      </a:r>
                      <a:endParaRPr lang="en-US" dirty="0"/>
                    </a:p>
                  </a:txBody>
                  <a:tcPr/>
                </a:tc>
                <a:tc hMerge="1">
                  <a:txBody>
                    <a:bodyPr/>
                    <a:lstStyle/>
                    <a:p>
                      <a:pPr algn="ctr"/>
                      <a:endParaRPr lang="en-US" dirty="0"/>
                    </a:p>
                  </a:txBody>
                  <a:tcPr/>
                </a:tc>
                <a:extLst>
                  <a:ext uri="{0D108BD9-81ED-4DB2-BD59-A6C34878D82A}">
                    <a16:rowId xmlns:a16="http://schemas.microsoft.com/office/drawing/2014/main" val="2938127387"/>
                  </a:ext>
                </a:extLst>
              </a:tr>
              <a:tr h="766254">
                <a:tc>
                  <a:txBody>
                    <a:bodyPr/>
                    <a:lstStyle/>
                    <a:p>
                      <a:pPr algn="ctr"/>
                      <a:r>
                        <a:rPr lang="en-US" sz="2800" dirty="0">
                          <a:solidFill>
                            <a:schemeClr val="bg1"/>
                          </a:solidFill>
                        </a:rPr>
                        <a:t>11:15 – 12:00</a:t>
                      </a:r>
                    </a:p>
                  </a:txBody>
                  <a:tcPr>
                    <a:solidFill>
                      <a:srgbClr val="00B050"/>
                    </a:solidFill>
                  </a:tcPr>
                </a:tc>
                <a:tc gridSpan="3">
                  <a:txBody>
                    <a:bodyPr/>
                    <a:lstStyle/>
                    <a:p>
                      <a:pPr algn="ctr"/>
                      <a:r>
                        <a:rPr lang="en-US" sz="2800" dirty="0">
                          <a:solidFill>
                            <a:schemeClr val="bg1"/>
                          </a:solidFill>
                        </a:rPr>
                        <a:t>Lunch</a:t>
                      </a:r>
                      <a:endParaRPr lang="en-US" dirty="0">
                        <a:solidFill>
                          <a:schemeClr val="bg1"/>
                        </a:solidFill>
                      </a:endParaRPr>
                    </a:p>
                  </a:txBody>
                  <a:tcPr>
                    <a:solidFill>
                      <a:srgbClr val="00B050"/>
                    </a:solidFill>
                  </a:tcPr>
                </a:tc>
                <a:tc hMerge="1">
                  <a:txBody>
                    <a:bodyPr/>
                    <a:lstStyle/>
                    <a:p>
                      <a:pPr algn="ctr"/>
                      <a:endParaRPr lang="en-US" dirty="0"/>
                    </a:p>
                  </a:txBody>
                  <a:tcPr/>
                </a:tc>
                <a:tc hMerge="1">
                  <a:txBody>
                    <a:bodyPr/>
                    <a:lstStyle/>
                    <a:p>
                      <a:pPr algn="ctr"/>
                      <a:endParaRPr lang="en-US" dirty="0"/>
                    </a:p>
                  </a:txBody>
                  <a:tcPr/>
                </a:tc>
                <a:extLst>
                  <a:ext uri="{0D108BD9-81ED-4DB2-BD59-A6C34878D82A}">
                    <a16:rowId xmlns:a16="http://schemas.microsoft.com/office/drawing/2014/main" val="3111167242"/>
                  </a:ext>
                </a:extLst>
              </a:tr>
              <a:tr h="766254">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2800" dirty="0"/>
                        <a:t>12:00 – 14:00</a:t>
                      </a:r>
                    </a:p>
                  </a:txBody>
                  <a:tcPr/>
                </a:tc>
                <a:tc gridSpan="2">
                  <a:txBody>
                    <a:bodyPr/>
                    <a:lstStyle/>
                    <a:p>
                      <a:pPr algn="ctr"/>
                      <a:r>
                        <a:rPr lang="en-US" sz="2800" dirty="0"/>
                        <a:t>Team Challenge: IoT and the Smart City </a:t>
                      </a:r>
                      <a:r>
                        <a:rPr lang="en-US" sz="2800" dirty="0" err="1"/>
                        <a:t>PoC</a:t>
                      </a:r>
                      <a:endParaRPr lang="en-US" sz="2800" dirty="0"/>
                    </a:p>
                  </a:txBody>
                  <a:tcPr/>
                </a:tc>
                <a:tc hMerge="1">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2800" dirty="0"/>
                        <a:t>Interactive Discussion</a:t>
                      </a:r>
                    </a:p>
                  </a:txBody>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2800" dirty="0"/>
                        <a:t>Hands-on</a:t>
                      </a:r>
                    </a:p>
                  </a:txBody>
                  <a:tcPr/>
                </a:tc>
                <a:extLst>
                  <a:ext uri="{0D108BD9-81ED-4DB2-BD59-A6C34878D82A}">
                    <a16:rowId xmlns:a16="http://schemas.microsoft.com/office/drawing/2014/main" val="3985817949"/>
                  </a:ext>
                </a:extLst>
              </a:tr>
              <a:tr h="766254">
                <a:tc>
                  <a:txBody>
                    <a:bodyPr/>
                    <a:lstStyle/>
                    <a:p>
                      <a:pPr algn="ctr"/>
                      <a:r>
                        <a:rPr lang="en-US" sz="2800" dirty="0"/>
                        <a:t>14:00 – 14:15</a:t>
                      </a:r>
                    </a:p>
                  </a:txBody>
                  <a:tcPr/>
                </a:tc>
                <a:tc gridSpan="3">
                  <a:txBody>
                    <a:bodyPr/>
                    <a:lstStyle/>
                    <a:p>
                      <a:pPr algn="ctr"/>
                      <a:r>
                        <a:rPr lang="en-US" sz="2800" dirty="0"/>
                        <a:t>Wrap Up the Day</a:t>
                      </a:r>
                    </a:p>
                  </a:txBody>
                  <a:tcPr/>
                </a:tc>
                <a:tc hMerge="1">
                  <a:txBody>
                    <a:bodyPr/>
                    <a:lstStyle/>
                    <a:p>
                      <a:pPr algn="l"/>
                      <a:endParaRPr lang="en-US" sz="2800" dirty="0"/>
                    </a:p>
                  </a:txBody>
                  <a:tcPr/>
                </a:tc>
                <a:tc hMerge="1">
                  <a:txBody>
                    <a:bodyPr/>
                    <a:lstStyle/>
                    <a:p>
                      <a:pPr algn="ctr"/>
                      <a:endParaRPr lang="en-US" sz="2800" dirty="0"/>
                    </a:p>
                  </a:txBody>
                  <a:tcPr/>
                </a:tc>
                <a:extLst>
                  <a:ext uri="{0D108BD9-81ED-4DB2-BD59-A6C34878D82A}">
                    <a16:rowId xmlns:a16="http://schemas.microsoft.com/office/drawing/2014/main" val="451108829"/>
                  </a:ext>
                </a:extLst>
              </a:tr>
            </a:tbl>
          </a:graphicData>
        </a:graphic>
      </p:graphicFrame>
    </p:spTree>
    <p:extLst>
      <p:ext uri="{BB962C8B-B14F-4D97-AF65-F5344CB8AC3E}">
        <p14:creationId xmlns:p14="http://schemas.microsoft.com/office/powerpoint/2010/main" val="213904732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885CD17-02AB-4964-ABA6-5BD8D35CB933}"/>
              </a:ext>
            </a:extLst>
          </p:cNvPr>
          <p:cNvPicPr>
            <a:picLocks noChangeAspect="1"/>
          </p:cNvPicPr>
          <p:nvPr/>
        </p:nvPicPr>
        <p:blipFill>
          <a:blip r:embed="rId2"/>
          <a:stretch>
            <a:fillRect/>
          </a:stretch>
        </p:blipFill>
        <p:spPr>
          <a:xfrm>
            <a:off x="0" y="0"/>
            <a:ext cx="12192000" cy="727970"/>
          </a:xfrm>
          <a:prstGeom prst="rect">
            <a:avLst/>
          </a:prstGeom>
        </p:spPr>
      </p:pic>
      <p:sp>
        <p:nvSpPr>
          <p:cNvPr id="7" name="Title 1">
            <a:extLst>
              <a:ext uri="{FF2B5EF4-FFF2-40B4-BE49-F238E27FC236}">
                <a16:creationId xmlns:a16="http://schemas.microsoft.com/office/drawing/2014/main" id="{24D8A2AF-652A-4A27-A75D-5A2C7C01B296}"/>
              </a:ext>
            </a:extLst>
          </p:cNvPr>
          <p:cNvSpPr txBox="1">
            <a:spLocks/>
          </p:cNvSpPr>
          <p:nvPr/>
        </p:nvSpPr>
        <p:spPr>
          <a:xfrm>
            <a:off x="838200" y="-2730"/>
            <a:ext cx="10515600" cy="7307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FFFFFF"/>
                </a:solidFill>
                <a:effectLst/>
                <a:uLnTx/>
                <a:uFillTx/>
                <a:latin typeface="Segoe UI Semibold"/>
                <a:ea typeface="+mj-ea"/>
                <a:cs typeface="+mj-cs"/>
              </a:rPr>
              <a:t>Day 4 – We are here</a:t>
            </a:r>
          </a:p>
        </p:txBody>
      </p:sp>
      <p:graphicFrame>
        <p:nvGraphicFramePr>
          <p:cNvPr id="5" name="Content Placeholder 4">
            <a:extLst>
              <a:ext uri="{FF2B5EF4-FFF2-40B4-BE49-F238E27FC236}">
                <a16:creationId xmlns:a16="http://schemas.microsoft.com/office/drawing/2014/main" id="{82E4C931-071C-4B8E-BE3B-103DB7CE59A9}"/>
              </a:ext>
            </a:extLst>
          </p:cNvPr>
          <p:cNvGraphicFramePr>
            <a:graphicFrameLocks noGrp="1"/>
          </p:cNvGraphicFramePr>
          <p:nvPr>
            <p:ph sz="half" idx="2"/>
          </p:nvPr>
        </p:nvGraphicFramePr>
        <p:xfrm>
          <a:off x="0" y="727970"/>
          <a:ext cx="12192001" cy="5542404"/>
        </p:xfrm>
        <a:graphic>
          <a:graphicData uri="http://schemas.openxmlformats.org/drawingml/2006/table">
            <a:tbl>
              <a:tblPr firstRow="1" bandRow="1">
                <a:tableStyleId>{5C22544A-7EE6-4342-B048-85BDC9FD1C3A}</a:tableStyleId>
              </a:tblPr>
              <a:tblGrid>
                <a:gridCol w="2508094">
                  <a:extLst>
                    <a:ext uri="{9D8B030D-6E8A-4147-A177-3AD203B41FA5}">
                      <a16:colId xmlns:a16="http://schemas.microsoft.com/office/drawing/2014/main" val="1533429931"/>
                    </a:ext>
                  </a:extLst>
                </a:gridCol>
                <a:gridCol w="4705554">
                  <a:extLst>
                    <a:ext uri="{9D8B030D-6E8A-4147-A177-3AD203B41FA5}">
                      <a16:colId xmlns:a16="http://schemas.microsoft.com/office/drawing/2014/main" val="1780966770"/>
                    </a:ext>
                  </a:extLst>
                </a:gridCol>
                <a:gridCol w="708705">
                  <a:extLst>
                    <a:ext uri="{9D8B030D-6E8A-4147-A177-3AD203B41FA5}">
                      <a16:colId xmlns:a16="http://schemas.microsoft.com/office/drawing/2014/main" val="4131387068"/>
                    </a:ext>
                  </a:extLst>
                </a:gridCol>
                <a:gridCol w="4269648">
                  <a:extLst>
                    <a:ext uri="{9D8B030D-6E8A-4147-A177-3AD203B41FA5}">
                      <a16:colId xmlns:a16="http://schemas.microsoft.com/office/drawing/2014/main" val="3935844602"/>
                    </a:ext>
                  </a:extLst>
                </a:gridCol>
              </a:tblGrid>
              <a:tr h="766254">
                <a:tc>
                  <a:txBody>
                    <a:bodyPr/>
                    <a:lstStyle/>
                    <a:p>
                      <a:pPr algn="ctr"/>
                      <a:r>
                        <a:rPr lang="en-US" sz="2800" dirty="0"/>
                        <a:t>Timeframe</a:t>
                      </a:r>
                    </a:p>
                  </a:txBody>
                  <a:tcPr/>
                </a:tc>
                <a:tc>
                  <a:txBody>
                    <a:bodyPr/>
                    <a:lstStyle/>
                    <a:p>
                      <a:pPr algn="ctr"/>
                      <a:r>
                        <a:rPr lang="en-US" sz="2800" dirty="0"/>
                        <a:t>Activity</a:t>
                      </a:r>
                    </a:p>
                  </a:txBody>
                  <a:tcPr/>
                </a:tc>
                <a:tc gridSpan="2">
                  <a:txBody>
                    <a:bodyPr/>
                    <a:lstStyle/>
                    <a:p>
                      <a:pPr algn="ctr"/>
                      <a:r>
                        <a:rPr lang="en-US" sz="2800" dirty="0"/>
                        <a:t>Engagement</a:t>
                      </a:r>
                    </a:p>
                  </a:txBody>
                  <a:tcPr/>
                </a:tc>
                <a:tc hMerge="1">
                  <a:txBody>
                    <a:bodyPr/>
                    <a:lstStyle/>
                    <a:p>
                      <a:pPr algn="ctr"/>
                      <a:endParaRPr lang="en-US" sz="2800" dirty="0"/>
                    </a:p>
                  </a:txBody>
                  <a:tcPr/>
                </a:tc>
                <a:extLst>
                  <a:ext uri="{0D108BD9-81ED-4DB2-BD59-A6C34878D82A}">
                    <a16:rowId xmlns:a16="http://schemas.microsoft.com/office/drawing/2014/main" val="1220569528"/>
                  </a:ext>
                </a:extLst>
              </a:tr>
              <a:tr h="766254">
                <a:tc>
                  <a:txBody>
                    <a:bodyPr/>
                    <a:lstStyle/>
                    <a:p>
                      <a:pPr algn="ctr"/>
                      <a:r>
                        <a:rPr lang="en-US" sz="2800" dirty="0"/>
                        <a:t>7:30 – 8:00</a:t>
                      </a:r>
                    </a:p>
                  </a:txBody>
                  <a:tcPr/>
                </a:tc>
                <a:tc gridSpan="3">
                  <a:txBody>
                    <a:bodyPr/>
                    <a:lstStyle/>
                    <a:p>
                      <a:pPr algn="ctr"/>
                      <a:r>
                        <a:rPr lang="en-US" sz="2800" dirty="0"/>
                        <a:t>Virtual check-in</a:t>
                      </a:r>
                    </a:p>
                  </a:txBody>
                  <a:tcPr/>
                </a:tc>
                <a:tc hMerge="1">
                  <a:txBody>
                    <a:bodyPr/>
                    <a:lstStyle/>
                    <a:p>
                      <a:pPr algn="l"/>
                      <a:endParaRPr lang="en-US" sz="2800" dirty="0"/>
                    </a:p>
                  </a:txBody>
                  <a:tcPr/>
                </a:tc>
                <a:tc hMerge="1">
                  <a:txBody>
                    <a:bodyPr/>
                    <a:lstStyle/>
                    <a:p>
                      <a:pPr algn="ctr"/>
                      <a:endParaRPr lang="en-US" sz="2800" dirty="0"/>
                    </a:p>
                  </a:txBody>
                  <a:tcPr/>
                </a:tc>
                <a:extLst>
                  <a:ext uri="{0D108BD9-81ED-4DB2-BD59-A6C34878D82A}">
                    <a16:rowId xmlns:a16="http://schemas.microsoft.com/office/drawing/2014/main" val="3200562242"/>
                  </a:ext>
                </a:extLst>
              </a:tr>
              <a:tr h="766254">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2800" dirty="0"/>
                        <a:t>8:00 – 9:00</a:t>
                      </a:r>
                    </a:p>
                  </a:txBody>
                  <a:tcPr/>
                </a:tc>
                <a:tc gridSpan="3">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2800" dirty="0"/>
                        <a:t>IoT Fundamentals in Azure</a:t>
                      </a:r>
                    </a:p>
                  </a:txBody>
                  <a:tcPr/>
                </a:tc>
                <a:tc hMerge="1">
                  <a:txBody>
                    <a:bodyPr/>
                    <a:lstStyle/>
                    <a:p>
                      <a:endParaRPr lang="en-US"/>
                    </a:p>
                  </a:txBody>
                  <a:tcPr/>
                </a:tc>
                <a:tc hMerge="1">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lang="en-US" sz="2800" dirty="0"/>
                    </a:p>
                  </a:txBody>
                  <a:tcPr/>
                </a:tc>
                <a:extLst>
                  <a:ext uri="{0D108BD9-81ED-4DB2-BD59-A6C34878D82A}">
                    <a16:rowId xmlns:a16="http://schemas.microsoft.com/office/drawing/2014/main" val="2954150849"/>
                  </a:ext>
                </a:extLst>
              </a:tr>
              <a:tr h="766254">
                <a:tc>
                  <a:txBody>
                    <a:bodyPr/>
                    <a:lstStyle/>
                    <a:p>
                      <a:pPr algn="ctr"/>
                      <a:r>
                        <a:rPr lang="en-US" sz="2800" dirty="0"/>
                        <a:t>9:00 – 11:15</a:t>
                      </a:r>
                    </a:p>
                  </a:txBody>
                  <a:tcPr/>
                </a:tc>
                <a:tc>
                  <a:txBody>
                    <a:bodyPr/>
                    <a:lstStyle/>
                    <a:p>
                      <a:pPr algn="ctr"/>
                      <a:r>
                        <a:rPr lang="en-US" sz="2800" dirty="0"/>
                        <a:t>WDS: IoT and the Smart City</a:t>
                      </a:r>
                    </a:p>
                  </a:txBody>
                  <a:tcPr/>
                </a:tc>
                <a:tc gridSpan="2">
                  <a:txBody>
                    <a:bodyPr/>
                    <a:lstStyle/>
                    <a:p>
                      <a:pPr algn="ctr"/>
                      <a:r>
                        <a:rPr lang="en-US" sz="2800" dirty="0"/>
                        <a:t>Interactive Discussion</a:t>
                      </a:r>
                      <a:endParaRPr lang="en-US" dirty="0"/>
                    </a:p>
                  </a:txBody>
                  <a:tcPr/>
                </a:tc>
                <a:tc hMerge="1">
                  <a:txBody>
                    <a:bodyPr/>
                    <a:lstStyle/>
                    <a:p>
                      <a:pPr algn="ctr"/>
                      <a:endParaRPr lang="en-US" dirty="0"/>
                    </a:p>
                  </a:txBody>
                  <a:tcPr/>
                </a:tc>
                <a:extLst>
                  <a:ext uri="{0D108BD9-81ED-4DB2-BD59-A6C34878D82A}">
                    <a16:rowId xmlns:a16="http://schemas.microsoft.com/office/drawing/2014/main" val="2938127387"/>
                  </a:ext>
                </a:extLst>
              </a:tr>
              <a:tr h="766254">
                <a:tc>
                  <a:txBody>
                    <a:bodyPr/>
                    <a:lstStyle/>
                    <a:p>
                      <a:pPr algn="ctr"/>
                      <a:r>
                        <a:rPr lang="en-US" sz="2800" dirty="0"/>
                        <a:t>11:15 – 12:00</a:t>
                      </a:r>
                    </a:p>
                  </a:txBody>
                  <a:tcPr/>
                </a:tc>
                <a:tc gridSpan="3">
                  <a:txBody>
                    <a:bodyPr/>
                    <a:lstStyle/>
                    <a:p>
                      <a:pPr algn="ctr"/>
                      <a:r>
                        <a:rPr lang="en-US" sz="2800" dirty="0"/>
                        <a:t>Lunch</a:t>
                      </a:r>
                      <a:endParaRPr lang="en-US" dirty="0"/>
                    </a:p>
                  </a:txBody>
                  <a:tcPr/>
                </a:tc>
                <a:tc hMerge="1">
                  <a:txBody>
                    <a:bodyPr/>
                    <a:lstStyle/>
                    <a:p>
                      <a:pPr algn="ctr"/>
                      <a:endParaRPr lang="en-US" dirty="0"/>
                    </a:p>
                  </a:txBody>
                  <a:tcPr/>
                </a:tc>
                <a:tc hMerge="1">
                  <a:txBody>
                    <a:bodyPr/>
                    <a:lstStyle/>
                    <a:p>
                      <a:pPr algn="ctr"/>
                      <a:endParaRPr lang="en-US" dirty="0"/>
                    </a:p>
                  </a:txBody>
                  <a:tcPr/>
                </a:tc>
                <a:extLst>
                  <a:ext uri="{0D108BD9-81ED-4DB2-BD59-A6C34878D82A}">
                    <a16:rowId xmlns:a16="http://schemas.microsoft.com/office/drawing/2014/main" val="3111167242"/>
                  </a:ext>
                </a:extLst>
              </a:tr>
              <a:tr h="766254">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2800" dirty="0">
                          <a:solidFill>
                            <a:schemeClr val="bg1"/>
                          </a:solidFill>
                        </a:rPr>
                        <a:t>12:00 – 14:00</a:t>
                      </a:r>
                    </a:p>
                  </a:txBody>
                  <a:tcPr>
                    <a:solidFill>
                      <a:srgbClr val="00B050"/>
                    </a:solidFill>
                  </a:tcPr>
                </a:tc>
                <a:tc gridSpan="2">
                  <a:txBody>
                    <a:bodyPr/>
                    <a:lstStyle/>
                    <a:p>
                      <a:pPr algn="ctr"/>
                      <a:r>
                        <a:rPr lang="en-US" sz="2800" dirty="0">
                          <a:solidFill>
                            <a:schemeClr val="bg1"/>
                          </a:solidFill>
                        </a:rPr>
                        <a:t>Team Challenge: IoT and the Smart City </a:t>
                      </a:r>
                      <a:r>
                        <a:rPr lang="en-US" sz="2800" dirty="0" err="1">
                          <a:solidFill>
                            <a:schemeClr val="bg1"/>
                          </a:solidFill>
                        </a:rPr>
                        <a:t>PoC</a:t>
                      </a:r>
                      <a:endParaRPr lang="en-US" sz="2800" dirty="0">
                        <a:solidFill>
                          <a:schemeClr val="bg1"/>
                        </a:solidFill>
                      </a:endParaRPr>
                    </a:p>
                  </a:txBody>
                  <a:tcPr>
                    <a:solidFill>
                      <a:srgbClr val="00B050"/>
                    </a:solidFill>
                  </a:tcPr>
                </a:tc>
                <a:tc hMerge="1">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2800" dirty="0"/>
                        <a:t>Interactive Discussion</a:t>
                      </a:r>
                    </a:p>
                  </a:txBody>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2800" dirty="0">
                          <a:solidFill>
                            <a:schemeClr val="bg1"/>
                          </a:solidFill>
                        </a:rPr>
                        <a:t>Hands-on</a:t>
                      </a:r>
                    </a:p>
                  </a:txBody>
                  <a:tcPr>
                    <a:solidFill>
                      <a:srgbClr val="00B050"/>
                    </a:solidFill>
                  </a:tcPr>
                </a:tc>
                <a:extLst>
                  <a:ext uri="{0D108BD9-81ED-4DB2-BD59-A6C34878D82A}">
                    <a16:rowId xmlns:a16="http://schemas.microsoft.com/office/drawing/2014/main" val="3985817949"/>
                  </a:ext>
                </a:extLst>
              </a:tr>
              <a:tr h="766254">
                <a:tc>
                  <a:txBody>
                    <a:bodyPr/>
                    <a:lstStyle/>
                    <a:p>
                      <a:pPr algn="ctr"/>
                      <a:r>
                        <a:rPr lang="en-US" sz="2800" dirty="0"/>
                        <a:t>14:00 – 14:15</a:t>
                      </a:r>
                    </a:p>
                  </a:txBody>
                  <a:tcPr/>
                </a:tc>
                <a:tc gridSpan="3">
                  <a:txBody>
                    <a:bodyPr/>
                    <a:lstStyle/>
                    <a:p>
                      <a:pPr algn="ctr"/>
                      <a:r>
                        <a:rPr lang="en-US" sz="2800" dirty="0"/>
                        <a:t>Wrap Up the Day</a:t>
                      </a:r>
                    </a:p>
                  </a:txBody>
                  <a:tcPr/>
                </a:tc>
                <a:tc hMerge="1">
                  <a:txBody>
                    <a:bodyPr/>
                    <a:lstStyle/>
                    <a:p>
                      <a:pPr algn="l"/>
                      <a:endParaRPr lang="en-US" sz="2800" dirty="0"/>
                    </a:p>
                  </a:txBody>
                  <a:tcPr/>
                </a:tc>
                <a:tc hMerge="1">
                  <a:txBody>
                    <a:bodyPr/>
                    <a:lstStyle/>
                    <a:p>
                      <a:pPr algn="ctr"/>
                      <a:endParaRPr lang="en-US" sz="2800" dirty="0"/>
                    </a:p>
                  </a:txBody>
                  <a:tcPr/>
                </a:tc>
                <a:extLst>
                  <a:ext uri="{0D108BD9-81ED-4DB2-BD59-A6C34878D82A}">
                    <a16:rowId xmlns:a16="http://schemas.microsoft.com/office/drawing/2014/main" val="451108829"/>
                  </a:ext>
                </a:extLst>
              </a:tr>
            </a:tbl>
          </a:graphicData>
        </a:graphic>
      </p:graphicFrame>
    </p:spTree>
    <p:extLst>
      <p:ext uri="{BB962C8B-B14F-4D97-AF65-F5344CB8AC3E}">
        <p14:creationId xmlns:p14="http://schemas.microsoft.com/office/powerpoint/2010/main" val="4716160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7787737-2BEC-4D24-8970-48E3BA043ACA}"/>
              </a:ext>
            </a:extLst>
          </p:cNvPr>
          <p:cNvSpPr>
            <a:spLocks noGrp="1"/>
          </p:cNvSpPr>
          <p:nvPr>
            <p:ph type="title"/>
          </p:nvPr>
        </p:nvSpPr>
        <p:spPr>
          <a:xfrm>
            <a:off x="657224" y="499533"/>
            <a:ext cx="3753405" cy="1658198"/>
          </a:xfrm>
        </p:spPr>
        <p:txBody>
          <a:bodyPr/>
          <a:lstStyle/>
          <a:p>
            <a:r>
              <a:rPr lang="en-US" dirty="0"/>
              <a:t>Next:</a:t>
            </a:r>
            <a:br>
              <a:rPr lang="en-US" dirty="0"/>
            </a:br>
            <a:r>
              <a:rPr lang="en-US" dirty="0"/>
              <a:t>Lab Experience</a:t>
            </a:r>
          </a:p>
        </p:txBody>
      </p:sp>
      <p:sp>
        <p:nvSpPr>
          <p:cNvPr id="8" name="TextBox 7">
            <a:extLst>
              <a:ext uri="{FF2B5EF4-FFF2-40B4-BE49-F238E27FC236}">
                <a16:creationId xmlns:a16="http://schemas.microsoft.com/office/drawing/2014/main" id="{960AFB33-63C5-478F-9D9C-E04520657B3F}"/>
              </a:ext>
            </a:extLst>
          </p:cNvPr>
          <p:cNvSpPr txBox="1"/>
          <p:nvPr/>
        </p:nvSpPr>
        <p:spPr>
          <a:xfrm>
            <a:off x="691988" y="2273219"/>
            <a:ext cx="3683876"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Each attendee has a dedicated lab environment:</a:t>
            </a:r>
          </a:p>
        </p:txBody>
      </p:sp>
      <p:sp>
        <p:nvSpPr>
          <p:cNvPr id="11" name="Rectangle 10">
            <a:extLst>
              <a:ext uri="{FF2B5EF4-FFF2-40B4-BE49-F238E27FC236}">
                <a16:creationId xmlns:a16="http://schemas.microsoft.com/office/drawing/2014/main" id="{6F88E0F7-6AA3-4A87-AD6E-0FAEA4375C67}"/>
              </a:ext>
            </a:extLst>
          </p:cNvPr>
          <p:cNvSpPr/>
          <p:nvPr/>
        </p:nvSpPr>
        <p:spPr>
          <a:xfrm>
            <a:off x="691988" y="2596384"/>
            <a:ext cx="3572429" cy="1615827"/>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333333"/>
                </a:solidFill>
                <a:effectLst/>
                <a:uLnTx/>
                <a:uFillTx/>
                <a:latin typeface="Calibri" panose="020F0502020204030204" pitchFamily="34" charset="0"/>
                <a:ea typeface="Calibri" panose="020F0502020204030204" pitchFamily="34" charset="0"/>
                <a:cs typeface="+mn-cs"/>
              </a:rPr>
              <a:t> </a:t>
            </a: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strike="noStrike" kern="1200" cap="none" spc="0" normalizeH="0" baseline="0" noProof="0" dirty="0">
                <a:ln>
                  <a:noFill/>
                </a:ln>
                <a:solidFill>
                  <a:srgbClr val="0563C1"/>
                </a:solidFill>
                <a:effectLst/>
                <a:uLnTx/>
                <a:uFillTx/>
                <a:latin typeface="Calibri" panose="020F0502020204030204" pitchFamily="34" charset="0"/>
                <a:ea typeface="Calibri" panose="020F0502020204030204" pitchFamily="34" charset="0"/>
                <a:cs typeface="+mn-cs"/>
              </a:rPr>
              <a:t>https://manage.cloudlabs.ai/#/odl/6029acfe-d79e-4077-b8cb-96c44626ce0a/79d95799-89dd-469b-b2eb-ef92fbd531ad</a:t>
            </a:r>
            <a:endParaRPr kumimoji="0" lang="en-US" sz="1800" b="0" i="0"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 name="TextBox 11">
            <a:extLst>
              <a:ext uri="{FF2B5EF4-FFF2-40B4-BE49-F238E27FC236}">
                <a16:creationId xmlns:a16="http://schemas.microsoft.com/office/drawing/2014/main" id="{82ACD76B-7820-460F-83A2-115578D82E0A}"/>
              </a:ext>
            </a:extLst>
          </p:cNvPr>
          <p:cNvSpPr txBox="1"/>
          <p:nvPr/>
        </p:nvSpPr>
        <p:spPr>
          <a:xfrm>
            <a:off x="691988" y="4368444"/>
            <a:ext cx="368387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Each link is </a:t>
            </a:r>
            <a:r>
              <a:rPr kumimoji="0" lang="en-US" sz="1800" b="1" i="1" u="none" strike="noStrike" kern="1200" cap="none" spc="0" normalizeH="0" baseline="0" noProof="0" dirty="0">
                <a:ln>
                  <a:noFill/>
                </a:ln>
                <a:solidFill>
                  <a:srgbClr val="4472C4"/>
                </a:solidFill>
                <a:effectLst/>
                <a:uLnTx/>
                <a:uFillTx/>
                <a:latin typeface="Calibri" panose="020F0502020204030204"/>
                <a:ea typeface="+mn-ea"/>
                <a:cs typeface="+mn-cs"/>
              </a:rPr>
              <a:t>unique</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to the attendee.</a:t>
            </a:r>
          </a:p>
        </p:txBody>
      </p:sp>
      <p:pic>
        <p:nvPicPr>
          <p:cNvPr id="6" name="Picture 5">
            <a:extLst>
              <a:ext uri="{FF2B5EF4-FFF2-40B4-BE49-F238E27FC236}">
                <a16:creationId xmlns:a16="http://schemas.microsoft.com/office/drawing/2014/main" id="{F12B2074-6D1F-4BFD-BB3B-A9852DEE1BA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551133" y="245278"/>
            <a:ext cx="6066930" cy="5061233"/>
          </a:xfrm>
          <a:prstGeom prst="rect">
            <a:avLst/>
          </a:prstGeom>
          <a:ln>
            <a:noFill/>
          </a:ln>
          <a:effectLst>
            <a:outerShdw blurRad="292100" dist="139700" dir="2700000" algn="tl" rotWithShape="0">
              <a:srgbClr val="333333">
                <a:alpha val="65000"/>
              </a:srgbClr>
            </a:outerShdw>
          </a:effectLst>
        </p:spPr>
      </p:pic>
      <p:sp>
        <p:nvSpPr>
          <p:cNvPr id="10" name="Speech Bubble: Rectangle with Corners Rounded 9">
            <a:extLst>
              <a:ext uri="{FF2B5EF4-FFF2-40B4-BE49-F238E27FC236}">
                <a16:creationId xmlns:a16="http://schemas.microsoft.com/office/drawing/2014/main" id="{BE8E0030-8F06-42F3-A8AC-419A52D4E707}"/>
              </a:ext>
            </a:extLst>
          </p:cNvPr>
          <p:cNvSpPr/>
          <p:nvPr/>
        </p:nvSpPr>
        <p:spPr>
          <a:xfrm>
            <a:off x="7248932" y="3888164"/>
            <a:ext cx="1457949" cy="764498"/>
          </a:xfrm>
          <a:prstGeom prst="wedgeRoundRectCallout">
            <a:avLst>
              <a:gd name="adj1" fmla="val 58881"/>
              <a:gd name="adj2" fmla="val -128445"/>
              <a:gd name="adj3" fmla="val 16667"/>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Lab Guide is in markdown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and pulled from GitHub</a:t>
            </a:r>
          </a:p>
        </p:txBody>
      </p:sp>
      <p:sp>
        <p:nvSpPr>
          <p:cNvPr id="13" name="Speech Bubble: Rectangle with Corners Rounded 12">
            <a:extLst>
              <a:ext uri="{FF2B5EF4-FFF2-40B4-BE49-F238E27FC236}">
                <a16:creationId xmlns:a16="http://schemas.microsoft.com/office/drawing/2014/main" id="{E0FF49F6-08A5-47FC-9A21-419D6BBF4A8D}"/>
              </a:ext>
            </a:extLst>
          </p:cNvPr>
          <p:cNvSpPr/>
          <p:nvPr/>
        </p:nvSpPr>
        <p:spPr>
          <a:xfrm>
            <a:off x="5096613" y="1188592"/>
            <a:ext cx="1457949" cy="764498"/>
          </a:xfrm>
          <a:prstGeom prst="wedgeRoundRectCallout">
            <a:avLst>
              <a:gd name="adj1" fmla="val 58412"/>
              <a:gd name="adj2" fmla="val 138718"/>
              <a:gd name="adj3" fmla="val 16667"/>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Lab can provide a VM with software preinstalled</a:t>
            </a:r>
          </a:p>
        </p:txBody>
      </p:sp>
      <p:pic>
        <p:nvPicPr>
          <p:cNvPr id="3" name="Picture 2">
            <a:extLst>
              <a:ext uri="{FF2B5EF4-FFF2-40B4-BE49-F238E27FC236}">
                <a16:creationId xmlns:a16="http://schemas.microsoft.com/office/drawing/2014/main" id="{40AFA6FD-54B5-4DB8-B9B2-A8FF76A80158}"/>
              </a:ext>
            </a:extLst>
          </p:cNvPr>
          <p:cNvPicPr>
            <a:picLocks noChangeAspect="1"/>
          </p:cNvPicPr>
          <p:nvPr/>
        </p:nvPicPr>
        <p:blipFill>
          <a:blip r:embed="rId3"/>
          <a:stretch>
            <a:fillRect/>
          </a:stretch>
        </p:blipFill>
        <p:spPr>
          <a:xfrm>
            <a:off x="9962318" y="2017731"/>
            <a:ext cx="2156703" cy="5070758"/>
          </a:xfrm>
          <a:prstGeom prst="rect">
            <a:avLst/>
          </a:prstGeom>
        </p:spPr>
      </p:pic>
      <p:sp>
        <p:nvSpPr>
          <p:cNvPr id="14" name="Speech Bubble: Rectangle with Corners Rounded 13">
            <a:extLst>
              <a:ext uri="{FF2B5EF4-FFF2-40B4-BE49-F238E27FC236}">
                <a16:creationId xmlns:a16="http://schemas.microsoft.com/office/drawing/2014/main" id="{5DEA0D41-EC97-412C-ADD7-29D6611E7379}"/>
              </a:ext>
            </a:extLst>
          </p:cNvPr>
          <p:cNvSpPr/>
          <p:nvPr/>
        </p:nvSpPr>
        <p:spPr>
          <a:xfrm>
            <a:off x="8304551" y="5561351"/>
            <a:ext cx="1663745" cy="1051371"/>
          </a:xfrm>
          <a:prstGeom prst="wedgeRoundRectCallout">
            <a:avLst>
              <a:gd name="adj1" fmla="val 56577"/>
              <a:gd name="adj2" fmla="val -70929"/>
              <a:gd name="adj3" fmla="val 16667"/>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Azure credentials and other environment details in Lab Environment tab</a:t>
            </a:r>
          </a:p>
        </p:txBody>
      </p:sp>
      <p:sp>
        <p:nvSpPr>
          <p:cNvPr id="15" name="TextBox 14">
            <a:extLst>
              <a:ext uri="{FF2B5EF4-FFF2-40B4-BE49-F238E27FC236}">
                <a16:creationId xmlns:a16="http://schemas.microsoft.com/office/drawing/2014/main" id="{D98B8023-90E4-45ED-A310-CB2BF188883B}"/>
              </a:ext>
            </a:extLst>
          </p:cNvPr>
          <p:cNvSpPr txBox="1"/>
          <p:nvPr/>
        </p:nvSpPr>
        <p:spPr>
          <a:xfrm>
            <a:off x="657224" y="5519172"/>
            <a:ext cx="10609191"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GitHub repo for the lab:</a:t>
            </a:r>
            <a:endParaRPr lang="en-US" sz="2400" dirty="0">
              <a:solidFill>
                <a:prstClr val="black"/>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rPr>
              <a:t>https://github.com/solliancenet/cloud-core-2020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The challenge guide is found under </a:t>
            </a:r>
            <a:r>
              <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rPr>
              <a:t>data-ai/day-4/challenge</a:t>
            </a:r>
          </a:p>
        </p:txBody>
      </p:sp>
    </p:spTree>
    <p:extLst>
      <p:ext uri="{BB962C8B-B14F-4D97-AF65-F5344CB8AC3E}">
        <p14:creationId xmlns:p14="http://schemas.microsoft.com/office/powerpoint/2010/main" val="67925993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8DEE9FB-36BE-4F1A-BE51-0331C52BCCD8}"/>
              </a:ext>
            </a:extLst>
          </p:cNvPr>
          <p:cNvSpPr>
            <a:spLocks noGrp="1"/>
          </p:cNvSpPr>
          <p:nvPr>
            <p:ph type="title"/>
          </p:nvPr>
        </p:nvSpPr>
        <p:spPr/>
        <p:txBody>
          <a:bodyPr/>
          <a:lstStyle/>
          <a:p>
            <a:r>
              <a:rPr lang="en-US" dirty="0"/>
              <a:t>Survey</a:t>
            </a:r>
          </a:p>
        </p:txBody>
      </p:sp>
      <p:pic>
        <p:nvPicPr>
          <p:cNvPr id="5" name="Picture 4">
            <a:extLst>
              <a:ext uri="{FF2B5EF4-FFF2-40B4-BE49-F238E27FC236}">
                <a16:creationId xmlns:a16="http://schemas.microsoft.com/office/drawing/2014/main" id="{0A966128-738B-4059-8D3D-666D78609F14}"/>
              </a:ext>
            </a:extLst>
          </p:cNvPr>
          <p:cNvPicPr>
            <a:picLocks noChangeAspect="1"/>
          </p:cNvPicPr>
          <p:nvPr/>
        </p:nvPicPr>
        <p:blipFill>
          <a:blip r:embed="rId2"/>
          <a:stretch>
            <a:fillRect/>
          </a:stretch>
        </p:blipFill>
        <p:spPr>
          <a:xfrm>
            <a:off x="4313896" y="321437"/>
            <a:ext cx="6255333" cy="6215125"/>
          </a:xfrm>
          <a:prstGeom prst="rect">
            <a:avLst/>
          </a:prstGeom>
        </p:spPr>
      </p:pic>
    </p:spTree>
    <p:extLst>
      <p:ext uri="{BB962C8B-B14F-4D97-AF65-F5344CB8AC3E}">
        <p14:creationId xmlns:p14="http://schemas.microsoft.com/office/powerpoint/2010/main" val="4118860032"/>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885CD17-02AB-4964-ABA6-5BD8D35CB933}"/>
              </a:ext>
            </a:extLst>
          </p:cNvPr>
          <p:cNvPicPr>
            <a:picLocks noChangeAspect="1"/>
          </p:cNvPicPr>
          <p:nvPr/>
        </p:nvPicPr>
        <p:blipFill>
          <a:blip r:embed="rId2"/>
          <a:stretch>
            <a:fillRect/>
          </a:stretch>
        </p:blipFill>
        <p:spPr>
          <a:xfrm>
            <a:off x="0" y="0"/>
            <a:ext cx="12192000" cy="727970"/>
          </a:xfrm>
          <a:prstGeom prst="rect">
            <a:avLst/>
          </a:prstGeom>
        </p:spPr>
      </p:pic>
      <p:sp>
        <p:nvSpPr>
          <p:cNvPr id="7" name="Title 1">
            <a:extLst>
              <a:ext uri="{FF2B5EF4-FFF2-40B4-BE49-F238E27FC236}">
                <a16:creationId xmlns:a16="http://schemas.microsoft.com/office/drawing/2014/main" id="{24D8A2AF-652A-4A27-A75D-5A2C7C01B296}"/>
              </a:ext>
            </a:extLst>
          </p:cNvPr>
          <p:cNvSpPr txBox="1">
            <a:spLocks/>
          </p:cNvSpPr>
          <p:nvPr/>
        </p:nvSpPr>
        <p:spPr>
          <a:xfrm>
            <a:off x="838200" y="-2730"/>
            <a:ext cx="10515600" cy="7307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FFFFFF"/>
                </a:solidFill>
                <a:effectLst/>
                <a:uLnTx/>
                <a:uFillTx/>
                <a:latin typeface="Segoe UI Semibold"/>
                <a:ea typeface="+mj-ea"/>
                <a:cs typeface="+mj-cs"/>
              </a:rPr>
              <a:t>Day 4 – We are here</a:t>
            </a:r>
          </a:p>
        </p:txBody>
      </p:sp>
      <p:graphicFrame>
        <p:nvGraphicFramePr>
          <p:cNvPr id="5" name="Content Placeholder 4">
            <a:extLst>
              <a:ext uri="{FF2B5EF4-FFF2-40B4-BE49-F238E27FC236}">
                <a16:creationId xmlns:a16="http://schemas.microsoft.com/office/drawing/2014/main" id="{82E4C931-071C-4B8E-BE3B-103DB7CE59A9}"/>
              </a:ext>
            </a:extLst>
          </p:cNvPr>
          <p:cNvGraphicFramePr>
            <a:graphicFrameLocks noGrp="1"/>
          </p:cNvGraphicFramePr>
          <p:nvPr>
            <p:ph sz="half" idx="2"/>
            <p:extLst>
              <p:ext uri="{D42A27DB-BD31-4B8C-83A1-F6EECF244321}">
                <p14:modId xmlns:p14="http://schemas.microsoft.com/office/powerpoint/2010/main" val="1925837473"/>
              </p:ext>
            </p:extLst>
          </p:nvPr>
        </p:nvGraphicFramePr>
        <p:xfrm>
          <a:off x="0" y="727970"/>
          <a:ext cx="12192001" cy="5542404"/>
        </p:xfrm>
        <a:graphic>
          <a:graphicData uri="http://schemas.openxmlformats.org/drawingml/2006/table">
            <a:tbl>
              <a:tblPr firstRow="1" bandRow="1">
                <a:tableStyleId>{5C22544A-7EE6-4342-B048-85BDC9FD1C3A}</a:tableStyleId>
              </a:tblPr>
              <a:tblGrid>
                <a:gridCol w="2508094">
                  <a:extLst>
                    <a:ext uri="{9D8B030D-6E8A-4147-A177-3AD203B41FA5}">
                      <a16:colId xmlns:a16="http://schemas.microsoft.com/office/drawing/2014/main" val="1533429931"/>
                    </a:ext>
                  </a:extLst>
                </a:gridCol>
                <a:gridCol w="4705554">
                  <a:extLst>
                    <a:ext uri="{9D8B030D-6E8A-4147-A177-3AD203B41FA5}">
                      <a16:colId xmlns:a16="http://schemas.microsoft.com/office/drawing/2014/main" val="1780966770"/>
                    </a:ext>
                  </a:extLst>
                </a:gridCol>
                <a:gridCol w="708705">
                  <a:extLst>
                    <a:ext uri="{9D8B030D-6E8A-4147-A177-3AD203B41FA5}">
                      <a16:colId xmlns:a16="http://schemas.microsoft.com/office/drawing/2014/main" val="4131387068"/>
                    </a:ext>
                  </a:extLst>
                </a:gridCol>
                <a:gridCol w="4269648">
                  <a:extLst>
                    <a:ext uri="{9D8B030D-6E8A-4147-A177-3AD203B41FA5}">
                      <a16:colId xmlns:a16="http://schemas.microsoft.com/office/drawing/2014/main" val="3935844602"/>
                    </a:ext>
                  </a:extLst>
                </a:gridCol>
              </a:tblGrid>
              <a:tr h="766254">
                <a:tc>
                  <a:txBody>
                    <a:bodyPr/>
                    <a:lstStyle/>
                    <a:p>
                      <a:pPr algn="ctr"/>
                      <a:r>
                        <a:rPr lang="en-US" sz="2800" dirty="0"/>
                        <a:t>Timeframe</a:t>
                      </a:r>
                    </a:p>
                  </a:txBody>
                  <a:tcPr/>
                </a:tc>
                <a:tc>
                  <a:txBody>
                    <a:bodyPr/>
                    <a:lstStyle/>
                    <a:p>
                      <a:pPr algn="ctr"/>
                      <a:r>
                        <a:rPr lang="en-US" sz="2800" dirty="0"/>
                        <a:t>Activity</a:t>
                      </a:r>
                    </a:p>
                  </a:txBody>
                  <a:tcPr/>
                </a:tc>
                <a:tc gridSpan="2">
                  <a:txBody>
                    <a:bodyPr/>
                    <a:lstStyle/>
                    <a:p>
                      <a:pPr algn="ctr"/>
                      <a:r>
                        <a:rPr lang="en-US" sz="2800" dirty="0"/>
                        <a:t>Engagement</a:t>
                      </a:r>
                    </a:p>
                  </a:txBody>
                  <a:tcPr/>
                </a:tc>
                <a:tc hMerge="1">
                  <a:txBody>
                    <a:bodyPr/>
                    <a:lstStyle/>
                    <a:p>
                      <a:pPr algn="ctr"/>
                      <a:endParaRPr lang="en-US" sz="2800" dirty="0"/>
                    </a:p>
                  </a:txBody>
                  <a:tcPr/>
                </a:tc>
                <a:extLst>
                  <a:ext uri="{0D108BD9-81ED-4DB2-BD59-A6C34878D82A}">
                    <a16:rowId xmlns:a16="http://schemas.microsoft.com/office/drawing/2014/main" val="1220569528"/>
                  </a:ext>
                </a:extLst>
              </a:tr>
              <a:tr h="766254">
                <a:tc>
                  <a:txBody>
                    <a:bodyPr/>
                    <a:lstStyle/>
                    <a:p>
                      <a:pPr algn="ctr"/>
                      <a:r>
                        <a:rPr lang="en-US" sz="2800" dirty="0"/>
                        <a:t>7:30 – 8:00</a:t>
                      </a:r>
                    </a:p>
                  </a:txBody>
                  <a:tcPr/>
                </a:tc>
                <a:tc gridSpan="3">
                  <a:txBody>
                    <a:bodyPr/>
                    <a:lstStyle/>
                    <a:p>
                      <a:pPr algn="ctr"/>
                      <a:r>
                        <a:rPr lang="en-US" sz="2800" dirty="0"/>
                        <a:t>Virtual check-in</a:t>
                      </a:r>
                    </a:p>
                  </a:txBody>
                  <a:tcPr/>
                </a:tc>
                <a:tc hMerge="1">
                  <a:txBody>
                    <a:bodyPr/>
                    <a:lstStyle/>
                    <a:p>
                      <a:pPr algn="l"/>
                      <a:endParaRPr lang="en-US" sz="2800" dirty="0"/>
                    </a:p>
                  </a:txBody>
                  <a:tcPr/>
                </a:tc>
                <a:tc hMerge="1">
                  <a:txBody>
                    <a:bodyPr/>
                    <a:lstStyle/>
                    <a:p>
                      <a:pPr algn="ctr"/>
                      <a:endParaRPr lang="en-US" sz="2800" dirty="0"/>
                    </a:p>
                  </a:txBody>
                  <a:tcPr/>
                </a:tc>
                <a:extLst>
                  <a:ext uri="{0D108BD9-81ED-4DB2-BD59-A6C34878D82A}">
                    <a16:rowId xmlns:a16="http://schemas.microsoft.com/office/drawing/2014/main" val="3200562242"/>
                  </a:ext>
                </a:extLst>
              </a:tr>
              <a:tr h="766254">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2800" dirty="0">
                          <a:solidFill>
                            <a:schemeClr val="bg1"/>
                          </a:solidFill>
                        </a:rPr>
                        <a:t>8:00 – 9:00</a:t>
                      </a:r>
                    </a:p>
                  </a:txBody>
                  <a:tcPr>
                    <a:solidFill>
                      <a:srgbClr val="00B050"/>
                    </a:solidFill>
                  </a:tcPr>
                </a:tc>
                <a:tc gridSpan="3">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2800" dirty="0">
                          <a:solidFill>
                            <a:schemeClr val="bg1"/>
                          </a:solidFill>
                        </a:rPr>
                        <a:t>IoT Fundamentals in Azure</a:t>
                      </a:r>
                    </a:p>
                  </a:txBody>
                  <a:tcPr>
                    <a:solidFill>
                      <a:srgbClr val="00B050"/>
                    </a:solidFill>
                  </a:tcPr>
                </a:tc>
                <a:tc hMerge="1">
                  <a:txBody>
                    <a:bodyPr/>
                    <a:lstStyle/>
                    <a:p>
                      <a:endParaRPr lang="en-US"/>
                    </a:p>
                  </a:txBody>
                  <a:tcPr/>
                </a:tc>
                <a:tc hMerge="1">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lang="en-US" sz="2800" dirty="0"/>
                    </a:p>
                  </a:txBody>
                  <a:tcPr/>
                </a:tc>
                <a:extLst>
                  <a:ext uri="{0D108BD9-81ED-4DB2-BD59-A6C34878D82A}">
                    <a16:rowId xmlns:a16="http://schemas.microsoft.com/office/drawing/2014/main" val="2954150849"/>
                  </a:ext>
                </a:extLst>
              </a:tr>
              <a:tr h="766254">
                <a:tc>
                  <a:txBody>
                    <a:bodyPr/>
                    <a:lstStyle/>
                    <a:p>
                      <a:pPr algn="ctr"/>
                      <a:r>
                        <a:rPr lang="en-US" sz="2800" dirty="0"/>
                        <a:t>9:00 – 11:15</a:t>
                      </a:r>
                    </a:p>
                  </a:txBody>
                  <a:tcPr/>
                </a:tc>
                <a:tc>
                  <a:txBody>
                    <a:bodyPr/>
                    <a:lstStyle/>
                    <a:p>
                      <a:pPr algn="ctr"/>
                      <a:r>
                        <a:rPr lang="en-US" sz="2800" dirty="0"/>
                        <a:t>WDS: IoT and the Smart City</a:t>
                      </a:r>
                    </a:p>
                  </a:txBody>
                  <a:tcPr/>
                </a:tc>
                <a:tc gridSpan="2">
                  <a:txBody>
                    <a:bodyPr/>
                    <a:lstStyle/>
                    <a:p>
                      <a:pPr algn="ctr"/>
                      <a:r>
                        <a:rPr lang="en-US" sz="2800" dirty="0"/>
                        <a:t>Interactive Discussion</a:t>
                      </a:r>
                      <a:endParaRPr lang="en-US" dirty="0"/>
                    </a:p>
                  </a:txBody>
                  <a:tcPr/>
                </a:tc>
                <a:tc hMerge="1">
                  <a:txBody>
                    <a:bodyPr/>
                    <a:lstStyle/>
                    <a:p>
                      <a:pPr algn="ctr"/>
                      <a:endParaRPr lang="en-US" dirty="0"/>
                    </a:p>
                  </a:txBody>
                  <a:tcPr/>
                </a:tc>
                <a:extLst>
                  <a:ext uri="{0D108BD9-81ED-4DB2-BD59-A6C34878D82A}">
                    <a16:rowId xmlns:a16="http://schemas.microsoft.com/office/drawing/2014/main" val="2938127387"/>
                  </a:ext>
                </a:extLst>
              </a:tr>
              <a:tr h="766254">
                <a:tc>
                  <a:txBody>
                    <a:bodyPr/>
                    <a:lstStyle/>
                    <a:p>
                      <a:pPr algn="ctr"/>
                      <a:r>
                        <a:rPr lang="en-US" sz="2800" dirty="0"/>
                        <a:t>11:15 – 12:00</a:t>
                      </a:r>
                    </a:p>
                  </a:txBody>
                  <a:tcPr/>
                </a:tc>
                <a:tc gridSpan="3">
                  <a:txBody>
                    <a:bodyPr/>
                    <a:lstStyle/>
                    <a:p>
                      <a:pPr algn="ctr"/>
                      <a:r>
                        <a:rPr lang="en-US" sz="2800" dirty="0"/>
                        <a:t>Lunch</a:t>
                      </a:r>
                      <a:endParaRPr lang="en-US" dirty="0"/>
                    </a:p>
                  </a:txBody>
                  <a:tcPr/>
                </a:tc>
                <a:tc hMerge="1">
                  <a:txBody>
                    <a:bodyPr/>
                    <a:lstStyle/>
                    <a:p>
                      <a:pPr algn="ctr"/>
                      <a:endParaRPr lang="en-US" dirty="0"/>
                    </a:p>
                  </a:txBody>
                  <a:tcPr/>
                </a:tc>
                <a:tc hMerge="1">
                  <a:txBody>
                    <a:bodyPr/>
                    <a:lstStyle/>
                    <a:p>
                      <a:pPr algn="ctr"/>
                      <a:endParaRPr lang="en-US" dirty="0"/>
                    </a:p>
                  </a:txBody>
                  <a:tcPr/>
                </a:tc>
                <a:extLst>
                  <a:ext uri="{0D108BD9-81ED-4DB2-BD59-A6C34878D82A}">
                    <a16:rowId xmlns:a16="http://schemas.microsoft.com/office/drawing/2014/main" val="3111167242"/>
                  </a:ext>
                </a:extLst>
              </a:tr>
              <a:tr h="766254">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2800" dirty="0"/>
                        <a:t>12:00 – 14:00</a:t>
                      </a:r>
                    </a:p>
                  </a:txBody>
                  <a:tcPr/>
                </a:tc>
                <a:tc gridSpan="2">
                  <a:txBody>
                    <a:bodyPr/>
                    <a:lstStyle/>
                    <a:p>
                      <a:pPr algn="ctr"/>
                      <a:r>
                        <a:rPr lang="en-US" sz="2800" dirty="0"/>
                        <a:t>Team Challenge: IoT and the Smart City </a:t>
                      </a:r>
                      <a:r>
                        <a:rPr lang="en-US" sz="2800" dirty="0" err="1"/>
                        <a:t>PoC</a:t>
                      </a:r>
                      <a:endParaRPr lang="en-US" sz="2800" dirty="0"/>
                    </a:p>
                  </a:txBody>
                  <a:tcPr/>
                </a:tc>
                <a:tc hMerge="1">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2800" dirty="0"/>
                        <a:t>Interactive Discussion</a:t>
                      </a:r>
                    </a:p>
                  </a:txBody>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2800" dirty="0"/>
                        <a:t>Hands-on</a:t>
                      </a:r>
                    </a:p>
                  </a:txBody>
                  <a:tcPr/>
                </a:tc>
                <a:extLst>
                  <a:ext uri="{0D108BD9-81ED-4DB2-BD59-A6C34878D82A}">
                    <a16:rowId xmlns:a16="http://schemas.microsoft.com/office/drawing/2014/main" val="3985817949"/>
                  </a:ext>
                </a:extLst>
              </a:tr>
              <a:tr h="766254">
                <a:tc>
                  <a:txBody>
                    <a:bodyPr/>
                    <a:lstStyle/>
                    <a:p>
                      <a:pPr algn="ctr"/>
                      <a:r>
                        <a:rPr lang="en-US" sz="2800" dirty="0"/>
                        <a:t>14:00 – 14:15</a:t>
                      </a:r>
                    </a:p>
                  </a:txBody>
                  <a:tcPr/>
                </a:tc>
                <a:tc gridSpan="3">
                  <a:txBody>
                    <a:bodyPr/>
                    <a:lstStyle/>
                    <a:p>
                      <a:pPr algn="ctr"/>
                      <a:r>
                        <a:rPr lang="en-US" sz="2800" dirty="0"/>
                        <a:t>Wrap Up the Day</a:t>
                      </a:r>
                    </a:p>
                  </a:txBody>
                  <a:tcPr/>
                </a:tc>
                <a:tc hMerge="1">
                  <a:txBody>
                    <a:bodyPr/>
                    <a:lstStyle/>
                    <a:p>
                      <a:pPr algn="l"/>
                      <a:endParaRPr lang="en-US" sz="2800" dirty="0"/>
                    </a:p>
                  </a:txBody>
                  <a:tcPr/>
                </a:tc>
                <a:tc hMerge="1">
                  <a:txBody>
                    <a:bodyPr/>
                    <a:lstStyle/>
                    <a:p>
                      <a:pPr algn="ctr"/>
                      <a:endParaRPr lang="en-US" sz="2800" dirty="0"/>
                    </a:p>
                  </a:txBody>
                  <a:tcPr/>
                </a:tc>
                <a:extLst>
                  <a:ext uri="{0D108BD9-81ED-4DB2-BD59-A6C34878D82A}">
                    <a16:rowId xmlns:a16="http://schemas.microsoft.com/office/drawing/2014/main" val="451108829"/>
                  </a:ext>
                </a:extLst>
              </a:tr>
            </a:tbl>
          </a:graphicData>
        </a:graphic>
      </p:graphicFrame>
    </p:spTree>
    <p:extLst>
      <p:ext uri="{BB962C8B-B14F-4D97-AF65-F5344CB8AC3E}">
        <p14:creationId xmlns:p14="http://schemas.microsoft.com/office/powerpoint/2010/main" val="37960450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DC84129D-AE98-498F-940A-5E793DBBE47A}"/>
              </a:ext>
            </a:extLst>
          </p:cNvPr>
          <p:cNvSpPr>
            <a:spLocks noGrp="1"/>
          </p:cNvSpPr>
          <p:nvPr>
            <p:ph type="body" sz="quarter" idx="10"/>
          </p:nvPr>
        </p:nvSpPr>
        <p:spPr>
          <a:xfrm>
            <a:off x="3607308" y="1777005"/>
            <a:ext cx="8023855" cy="4735965"/>
          </a:xfrm>
        </p:spPr>
        <p:txBody>
          <a:bodyPr>
            <a:normAutofit/>
          </a:bodyPr>
          <a:lstStyle/>
          <a:p>
            <a:r>
              <a:rPr lang="en-US" dirty="0"/>
              <a:t>Fundamental Concepts &amp; Patterns</a:t>
            </a:r>
          </a:p>
          <a:p>
            <a:endParaRPr lang="en-US" dirty="0"/>
          </a:p>
          <a:p>
            <a:r>
              <a:rPr lang="en-US" dirty="0"/>
              <a:t>Fundamental Services</a:t>
            </a:r>
          </a:p>
          <a:p>
            <a:endParaRPr lang="en-US" dirty="0"/>
          </a:p>
          <a:p>
            <a:r>
              <a:rPr lang="en-US" dirty="0"/>
              <a:t>Machine Learning Operations</a:t>
            </a:r>
          </a:p>
          <a:p>
            <a:endParaRPr lang="en-US" dirty="0"/>
          </a:p>
          <a:p>
            <a:r>
              <a:rPr lang="en-US" dirty="0"/>
              <a:t>Azure Machine Learning</a:t>
            </a:r>
          </a:p>
          <a:p>
            <a:endParaRPr lang="en-US" dirty="0"/>
          </a:p>
          <a:p>
            <a:endParaRPr lang="en-US" dirty="0"/>
          </a:p>
        </p:txBody>
      </p:sp>
      <p:sp>
        <p:nvSpPr>
          <p:cNvPr id="4" name="Title 3">
            <a:extLst>
              <a:ext uri="{FF2B5EF4-FFF2-40B4-BE49-F238E27FC236}">
                <a16:creationId xmlns:a16="http://schemas.microsoft.com/office/drawing/2014/main" id="{8B0DE700-D9CB-4686-9390-99834104C2A9}"/>
              </a:ext>
            </a:extLst>
          </p:cNvPr>
          <p:cNvSpPr>
            <a:spLocks noGrp="1"/>
          </p:cNvSpPr>
          <p:nvPr>
            <p:ph type="title"/>
          </p:nvPr>
        </p:nvSpPr>
        <p:spPr/>
        <p:txBody>
          <a:bodyPr/>
          <a:lstStyle/>
          <a:p>
            <a:r>
              <a:rPr lang="en-US" dirty="0"/>
              <a:t>Agenda</a:t>
            </a:r>
          </a:p>
        </p:txBody>
      </p:sp>
    </p:spTree>
    <p:extLst>
      <p:ext uri="{BB962C8B-B14F-4D97-AF65-F5344CB8AC3E}">
        <p14:creationId xmlns:p14="http://schemas.microsoft.com/office/powerpoint/2010/main" val="27636025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565BE7-DA31-4AD8-BEB0-5E8D2CB0F360}"/>
              </a:ext>
            </a:extLst>
          </p:cNvPr>
          <p:cNvSpPr>
            <a:spLocks noGrp="1"/>
          </p:cNvSpPr>
          <p:nvPr>
            <p:ph type="title"/>
          </p:nvPr>
        </p:nvSpPr>
        <p:spPr>
          <a:xfrm>
            <a:off x="269238" y="3044279"/>
            <a:ext cx="11653523" cy="769441"/>
          </a:xfrm>
        </p:spPr>
        <p:txBody>
          <a:bodyPr/>
          <a:lstStyle/>
          <a:p>
            <a:pPr algn="ctr"/>
            <a:r>
              <a:rPr lang="en-US" sz="4000" dirty="0"/>
              <a:t>Fundamental Concepts &amp; Patterns</a:t>
            </a:r>
          </a:p>
        </p:txBody>
      </p:sp>
    </p:spTree>
    <p:extLst>
      <p:ext uri="{BB962C8B-B14F-4D97-AF65-F5344CB8AC3E}">
        <p14:creationId xmlns:p14="http://schemas.microsoft.com/office/powerpoint/2010/main" val="1231020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3C2F9F9-23F2-441D-A32D-67D8F750C8BA}"/>
              </a:ext>
            </a:extLst>
          </p:cNvPr>
          <p:cNvPicPr>
            <a:picLocks noChangeAspect="1"/>
          </p:cNvPicPr>
          <p:nvPr/>
        </p:nvPicPr>
        <p:blipFill>
          <a:blip r:embed="rId2">
            <a:alphaModFix amt="20000"/>
          </a:blip>
          <a:stretch>
            <a:fillRect/>
          </a:stretch>
        </p:blipFill>
        <p:spPr>
          <a:xfrm>
            <a:off x="9102" y="581025"/>
            <a:ext cx="12173795" cy="5557838"/>
          </a:xfrm>
          <a:prstGeom prst="rect">
            <a:avLst/>
          </a:prstGeom>
        </p:spPr>
      </p:pic>
      <p:sp>
        <p:nvSpPr>
          <p:cNvPr id="7" name="Text Placeholder 6">
            <a:extLst>
              <a:ext uri="{FF2B5EF4-FFF2-40B4-BE49-F238E27FC236}">
                <a16:creationId xmlns:a16="http://schemas.microsoft.com/office/drawing/2014/main" id="{CCECDB3F-E6EE-44D1-9DF1-BACDAD98CCA2}"/>
              </a:ext>
            </a:extLst>
          </p:cNvPr>
          <p:cNvSpPr>
            <a:spLocks noGrp="1"/>
          </p:cNvSpPr>
          <p:nvPr>
            <p:ph type="body" sz="quarter" idx="10"/>
          </p:nvPr>
        </p:nvSpPr>
        <p:spPr>
          <a:xfrm>
            <a:off x="2803974" y="1409700"/>
            <a:ext cx="6216202" cy="4924425"/>
          </a:xfrm>
        </p:spPr>
        <p:txBody>
          <a:bodyPr>
            <a:normAutofit fontScale="92500"/>
          </a:bodyPr>
          <a:lstStyle/>
          <a:p>
            <a:pPr>
              <a:lnSpc>
                <a:spcPct val="170000"/>
              </a:lnSpc>
            </a:pPr>
            <a:r>
              <a:rPr lang="en-US" b="1" dirty="0"/>
              <a:t>“When wireless is perfectly applied, the whole earth will be converted into a huge brain, which in fact it is, all things being particles of a real and rhythmic whole…”</a:t>
            </a:r>
          </a:p>
          <a:p>
            <a:pPr>
              <a:lnSpc>
                <a:spcPct val="170000"/>
              </a:lnSpc>
            </a:pPr>
            <a:endParaRPr lang="en-US" b="1" dirty="0"/>
          </a:p>
          <a:p>
            <a:pPr algn="r">
              <a:lnSpc>
                <a:spcPct val="170000"/>
              </a:lnSpc>
            </a:pPr>
            <a:r>
              <a:rPr lang="en-US" b="1" dirty="0"/>
              <a:t>Nicola Tesla, 1926</a:t>
            </a:r>
          </a:p>
        </p:txBody>
      </p:sp>
    </p:spTree>
    <p:extLst>
      <p:ext uri="{BB962C8B-B14F-4D97-AF65-F5344CB8AC3E}">
        <p14:creationId xmlns:p14="http://schemas.microsoft.com/office/powerpoint/2010/main" val="39745961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ABA9ABB-B4B5-4E4A-94F8-19D56E270CB1}"/>
              </a:ext>
            </a:extLst>
          </p:cNvPr>
          <p:cNvPicPr>
            <a:picLocks noChangeAspect="1"/>
          </p:cNvPicPr>
          <p:nvPr/>
        </p:nvPicPr>
        <p:blipFill>
          <a:blip r:embed="rId2"/>
          <a:stretch>
            <a:fillRect/>
          </a:stretch>
        </p:blipFill>
        <p:spPr>
          <a:xfrm>
            <a:off x="754062" y="2003425"/>
            <a:ext cx="10333373" cy="3716469"/>
          </a:xfrm>
          <a:prstGeom prst="rect">
            <a:avLst/>
          </a:prstGeom>
        </p:spPr>
      </p:pic>
      <p:sp>
        <p:nvSpPr>
          <p:cNvPr id="6" name="Title 5">
            <a:extLst>
              <a:ext uri="{FF2B5EF4-FFF2-40B4-BE49-F238E27FC236}">
                <a16:creationId xmlns:a16="http://schemas.microsoft.com/office/drawing/2014/main" id="{3F7D3A1C-53CB-4BBF-8BC8-FF9492B8E80D}"/>
              </a:ext>
            </a:extLst>
          </p:cNvPr>
          <p:cNvSpPr>
            <a:spLocks noGrp="1"/>
          </p:cNvSpPr>
          <p:nvPr>
            <p:ph type="title"/>
          </p:nvPr>
        </p:nvSpPr>
        <p:spPr/>
        <p:txBody>
          <a:bodyPr/>
          <a:lstStyle/>
          <a:p>
            <a:r>
              <a:rPr lang="en-US" dirty="0"/>
              <a:t>Devices</a:t>
            </a:r>
          </a:p>
        </p:txBody>
      </p:sp>
    </p:spTree>
    <p:extLst>
      <p:ext uri="{BB962C8B-B14F-4D97-AF65-F5344CB8AC3E}">
        <p14:creationId xmlns:p14="http://schemas.microsoft.com/office/powerpoint/2010/main" val="349170869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MACH PPT Template - 2018">
  <a:themeElements>
    <a:clrScheme name="MACH 2018">
      <a:dk1>
        <a:srgbClr val="1A1A1A"/>
      </a:dk1>
      <a:lt1>
        <a:srgbClr val="FFFFFF"/>
      </a:lt1>
      <a:dk2>
        <a:srgbClr val="0D0D0D"/>
      </a:dk2>
      <a:lt2>
        <a:srgbClr val="E6E6E6"/>
      </a:lt2>
      <a:accent1>
        <a:srgbClr val="0078D7"/>
      </a:accent1>
      <a:accent2>
        <a:srgbClr val="5C2D91"/>
      </a:accent2>
      <a:accent3>
        <a:srgbClr val="E3008C"/>
      </a:accent3>
      <a:accent4>
        <a:srgbClr val="002050"/>
      </a:accent4>
      <a:accent5>
        <a:srgbClr val="D83B01"/>
      </a:accent5>
      <a:accent6>
        <a:srgbClr val="E6E6E6"/>
      </a:accent6>
      <a:hlink>
        <a:srgbClr val="0078D7"/>
      </a:hlink>
      <a:folHlink>
        <a:srgbClr val="5C2D9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CEAFB3A6-E338-4FFD-ADAD-2985E08A447C}" vid="{092C982F-990C-404F-89D0-FB46E3FC05CB}"/>
    </a:ext>
  </a:extLst>
</a:theme>
</file>

<file path=ppt/theme/theme2.xml><?xml version="1.0" encoding="utf-8"?>
<a:theme xmlns:a="http://schemas.openxmlformats.org/drawingml/2006/main" name="M@M FY16_ADFINAL">
  <a:themeElements>
    <a:clrScheme name="M@M_AD2">
      <a:dk1>
        <a:srgbClr val="000000"/>
      </a:dk1>
      <a:lt1>
        <a:srgbClr val="FFFFFF"/>
      </a:lt1>
      <a:dk2>
        <a:srgbClr val="323232"/>
      </a:dk2>
      <a:lt2>
        <a:srgbClr val="008272"/>
      </a:lt2>
      <a:accent1>
        <a:srgbClr val="0078D7"/>
      </a:accent1>
      <a:accent2>
        <a:srgbClr val="5C2D91"/>
      </a:accent2>
      <a:accent3>
        <a:srgbClr val="32145A"/>
      </a:accent3>
      <a:accent4>
        <a:srgbClr val="002050"/>
      </a:accent4>
      <a:accent5>
        <a:srgbClr val="004B50"/>
      </a:accent5>
      <a:accent6>
        <a:srgbClr val="737373"/>
      </a:accent6>
      <a:hlink>
        <a:srgbClr val="646464"/>
      </a:hlink>
      <a:folHlink>
        <a:srgbClr val="323232"/>
      </a:folHlink>
    </a:clrScheme>
    <a:fontScheme name="M@M_AD">
      <a:majorFont>
        <a:latin typeface="Segoe UI Light"/>
        <a:ea typeface=""/>
        <a:cs typeface=""/>
      </a:majorFont>
      <a:minorFont>
        <a:latin typeface="Segoe UI Semi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M FY16_ADFINAL" id="{043B38D9-BA18-4C77-84ED-58FBC8A89FC9}" vid="{EA2381A1-52F5-4867-A296-78DADBD13036}"/>
    </a:ext>
  </a:extLst>
</a:theme>
</file>

<file path=ppt/theme/theme3.xml><?xml version="1.0" encoding="utf-8"?>
<a:theme xmlns:a="http://schemas.openxmlformats.org/drawingml/2006/main" name="Ingnite18">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Ingnite18" id="{0EE78609-82C4-485E-84AD-794B56F368E1}" vid="{89383BD5-6C08-4B05-8493-01818E03E356}"/>
    </a:ext>
  </a:extLst>
</a:theme>
</file>

<file path=ppt/theme/theme4.xml><?xml version="1.0" encoding="utf-8"?>
<a:theme xmlns:a="http://schemas.openxmlformats.org/drawingml/2006/main" name="EBC_2017">
  <a:themeElements>
    <a:clrScheme name="Custom 29">
      <a:dk1>
        <a:srgbClr val="505050"/>
      </a:dk1>
      <a:lt1>
        <a:srgbClr val="FFFFFF"/>
      </a:lt1>
      <a:dk2>
        <a:srgbClr val="0078D7"/>
      </a:dk2>
      <a:lt2>
        <a:srgbClr val="EAEAEA"/>
      </a:lt2>
      <a:accent1>
        <a:srgbClr val="0078D7"/>
      </a:accent1>
      <a:accent2>
        <a:srgbClr val="0013B3"/>
      </a:accent2>
      <a:accent3>
        <a:srgbClr val="C6CFCF"/>
      </a:accent3>
      <a:accent4>
        <a:srgbClr val="00A4B3"/>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LIGHT_Oct_2014.potx" id="{8D89426A-98D9-452E-82D2-38C97A5E7430}" vid="{43CB4C6F-FCEB-4846-9678-AF1F381D6EF6}"/>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9F211BE8F5422F4481D8E9A9285A84B7" ma:contentTypeVersion="10" ma:contentTypeDescription="Create a new document." ma:contentTypeScope="" ma:versionID="f99e35f4d7ccd6e0fea6fec9391dd78c">
  <xsd:schema xmlns:xsd="http://www.w3.org/2001/XMLSchema" xmlns:xs="http://www.w3.org/2001/XMLSchema" xmlns:p="http://schemas.microsoft.com/office/2006/metadata/properties" xmlns:ns2="9d60bad5-1037-41ef-8d09-b9021dc115c3" xmlns:ns3="a1cedfd1-c1a3-49e4-87e6-818d5b32af67" targetNamespace="http://schemas.microsoft.com/office/2006/metadata/properties" ma:root="true" ma:fieldsID="4950c3464354d67c97f99612d438356a" ns2:_="" ns3:_="">
    <xsd:import namespace="9d60bad5-1037-41ef-8d09-b9021dc115c3"/>
    <xsd:import namespace="a1cedfd1-c1a3-49e4-87e6-818d5b32af67"/>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element ref="ns3:MediaServiceMetadata" minOccurs="0"/>
                <xsd:element ref="ns3:MediaServiceFastMetadata" minOccurs="0"/>
                <xsd:element ref="ns3:MediaServiceDateTaken" minOccurs="0"/>
                <xsd:element ref="ns3:MediaServiceAutoTags" minOccurs="0"/>
                <xsd:element ref="ns3:MediaServiceLocation" minOccurs="0"/>
                <xsd:element ref="ns3: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d60bad5-1037-41ef-8d09-b9021dc115c3"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hidden="true" ma:internalName="LastSharedByUser" ma:readOnly="true">
      <xsd:simpleType>
        <xsd:restriction base="dms:Note"/>
      </xsd:simpleType>
    </xsd:element>
    <xsd:element name="LastSharedByTime" ma:index="11" nillable="true" ma:displayName="Last Shared By Time" ma:description="" ma:hidden="true"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a1cedfd1-c1a3-49e4-87e6-818d5b32af67" elementFormDefault="qualified">
    <xsd:import namespace="http://schemas.microsoft.com/office/2006/documentManagement/types"/>
    <xsd:import namespace="http://schemas.microsoft.com/office/infopath/2007/PartnerControls"/>
    <xsd:element name="MediaServiceMetadata" ma:index="12" nillable="true" ma:displayName="MediaServiceMetadata" ma:description="" ma:hidden="true" ma:internalName="MediaServiceMetadata" ma:readOnly="true">
      <xsd:simpleType>
        <xsd:restriction base="dms:Note"/>
      </xsd:simpleType>
    </xsd:element>
    <xsd:element name="MediaServiceFastMetadata" ma:index="13" nillable="true" ma:displayName="MediaServiceFastMetadata" ma:description="" ma:hidden="true" ma:internalName="MediaServiceFastMetadata" ma:readOnly="true">
      <xsd:simpleType>
        <xsd:restriction base="dms:Note"/>
      </xsd:simpleType>
    </xsd:element>
    <xsd:element name="MediaServiceDateTaken" ma:index="14" nillable="true" ma:displayName="MediaServiceDateTaken" ma:description="" ma:hidden="true" ma:internalName="MediaServiceDateTaken" ma:readOnly="true">
      <xsd:simpleType>
        <xsd:restriction base="dms:Text"/>
      </xsd:simpleType>
    </xsd:element>
    <xsd:element name="MediaServiceAutoTags" ma:index="15" nillable="true" ma:displayName="MediaServiceAutoTags" ma:internalName="MediaServiceAutoTags" ma:readOnly="true">
      <xsd:simpleType>
        <xsd:restriction base="dms:Text"/>
      </xsd:simpleType>
    </xsd:element>
    <xsd:element name="MediaServiceLocation" ma:index="16" nillable="true" ma:displayName="MediaServiceLocation" ma:internalName="MediaServiceLocation" ma:readOnly="true">
      <xsd:simpleType>
        <xsd:restriction base="dms:Text"/>
      </xsd:simpleType>
    </xsd:element>
    <xsd:element name="MediaServiceOCR" ma:index="17" nillable="true" ma:displayName="MediaServiceOCR"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3E4D89CC-65D5-486D-A23C-40CC8D912306}">
  <ds:schemaRefs>
    <ds:schemaRef ds:uri="http://schemas.microsoft.com/sharepoint/v3/contenttype/forms"/>
  </ds:schemaRefs>
</ds:datastoreItem>
</file>

<file path=customXml/itemProps2.xml><?xml version="1.0" encoding="utf-8"?>
<ds:datastoreItem xmlns:ds="http://schemas.openxmlformats.org/officeDocument/2006/customXml" ds:itemID="{CB1608C1-DA7B-4F1E-BF84-30B06CDE15A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d60bad5-1037-41ef-8d09-b9021dc115c3"/>
    <ds:schemaRef ds:uri="a1cedfd1-c1a3-49e4-87e6-818d5b32af6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0791DCC6-AA63-4539-96A8-9679F41683B2}">
  <ds:schemaRefs>
    <ds:schemaRef ds:uri="http://schemas.microsoft.com/office/infopath/2007/PartnerControls"/>
    <ds:schemaRef ds:uri="http://schemas.microsoft.com/office/2006/documentManagement/types"/>
    <ds:schemaRef ds:uri="http://purl.org/dc/elements/1.1/"/>
    <ds:schemaRef ds:uri="http://schemas.openxmlformats.org/package/2006/metadata/core-properties"/>
    <ds:schemaRef ds:uri="a1cedfd1-c1a3-49e4-87e6-818d5b32af67"/>
    <ds:schemaRef ds:uri="http://purl.org/dc/terms/"/>
    <ds:schemaRef ds:uri="http://www.w3.org/XML/1998/namespace"/>
    <ds:schemaRef ds:uri="9d60bad5-1037-41ef-8d09-b9021dc115c3"/>
    <ds:schemaRef ds:uri="http://schemas.microsoft.com/office/2006/metadata/properties"/>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
  <TotalTime>593</TotalTime>
  <Words>1768</Words>
  <Application>Microsoft Office PowerPoint</Application>
  <PresentationFormat>Widescreen</PresentationFormat>
  <Paragraphs>322</Paragraphs>
  <Slides>45</Slides>
  <Notes>7</Notes>
  <HiddenSlides>1</HiddenSlides>
  <MMClips>0</MMClips>
  <ScaleCrop>false</ScaleCrop>
  <HeadingPairs>
    <vt:vector size="6" baseType="variant">
      <vt:variant>
        <vt:lpstr>Fonts Used</vt:lpstr>
      </vt:variant>
      <vt:variant>
        <vt:i4>13</vt:i4>
      </vt:variant>
      <vt:variant>
        <vt:lpstr>Theme</vt:lpstr>
      </vt:variant>
      <vt:variant>
        <vt:i4>4</vt:i4>
      </vt:variant>
      <vt:variant>
        <vt:lpstr>Slide Titles</vt:lpstr>
      </vt:variant>
      <vt:variant>
        <vt:i4>45</vt:i4>
      </vt:variant>
    </vt:vector>
  </HeadingPairs>
  <TitlesOfParts>
    <vt:vector size="62" baseType="lpstr">
      <vt:lpstr>Arial</vt:lpstr>
      <vt:lpstr>Arial Black</vt:lpstr>
      <vt:lpstr>Calibri</vt:lpstr>
      <vt:lpstr>Consolas</vt:lpstr>
      <vt:lpstr>Graphik</vt:lpstr>
      <vt:lpstr>Muli Regular</vt:lpstr>
      <vt:lpstr>Segoe UI</vt:lpstr>
      <vt:lpstr>Segoe UI Light</vt:lpstr>
      <vt:lpstr>Segoe UI Semibold</vt:lpstr>
      <vt:lpstr>Segoe UI Semilight</vt:lpstr>
      <vt:lpstr>Tele-GroteskHal</vt:lpstr>
      <vt:lpstr>Tele-GroteskNor</vt:lpstr>
      <vt:lpstr>Wingdings</vt:lpstr>
      <vt:lpstr>MACH PPT Template - 2018</vt:lpstr>
      <vt:lpstr>M@M FY16_ADFINAL</vt:lpstr>
      <vt:lpstr>Ingnite18</vt:lpstr>
      <vt:lpstr>EBC_2017</vt:lpstr>
      <vt:lpstr>CloudCore</vt:lpstr>
      <vt:lpstr>PowerPoint Presentation</vt:lpstr>
      <vt:lpstr>PowerPoint Presentation</vt:lpstr>
      <vt:lpstr>PowerPoint Presentation</vt:lpstr>
      <vt:lpstr>PowerPoint Presentation</vt:lpstr>
      <vt:lpstr>Agenda</vt:lpstr>
      <vt:lpstr>Fundamental Concepts &amp; Patterns</vt:lpstr>
      <vt:lpstr>PowerPoint Presentation</vt:lpstr>
      <vt:lpstr>Devices</vt:lpstr>
      <vt:lpstr>Sensors</vt:lpstr>
      <vt:lpstr>IoT market maturity model</vt:lpstr>
      <vt:lpstr>Crossing the chasm</vt:lpstr>
      <vt:lpstr>Crossing the chasm</vt:lpstr>
      <vt:lpstr>Solutions that span edge to cloud</vt:lpstr>
      <vt:lpstr>The evolution of connected solutions</vt:lpstr>
      <vt:lpstr>Fundamental Services</vt:lpstr>
      <vt:lpstr>Today Connected Assets</vt:lpstr>
      <vt:lpstr>End-to-end edge platform</vt:lpstr>
      <vt:lpstr>Internet of Things</vt:lpstr>
      <vt:lpstr>Well-composed entry points for IoT solutions</vt:lpstr>
      <vt:lpstr>Azure Stack</vt:lpstr>
      <vt:lpstr>Azure Stack</vt:lpstr>
      <vt:lpstr>PowerPoint Presentation</vt:lpstr>
      <vt:lpstr>Azure Sphere</vt:lpstr>
      <vt:lpstr>Azure Sphere &amp; Azure RTOS</vt:lpstr>
      <vt:lpstr>Azure IoT Edge</vt:lpstr>
      <vt:lpstr>Azure IoT Central</vt:lpstr>
      <vt:lpstr>Azure Defender for IoT (formerly known as Azure Security Center for IoT)</vt:lpstr>
      <vt:lpstr>Azure IoT Plug and Play</vt:lpstr>
      <vt:lpstr>Azure Data Box Family</vt:lpstr>
      <vt:lpstr>Azure Stack Edge</vt:lpstr>
      <vt:lpstr>Emerging Connected Environments</vt:lpstr>
      <vt:lpstr>Connected Environments</vt:lpstr>
      <vt:lpstr>Connected Environments that reflect the Physical and the Digital</vt:lpstr>
      <vt:lpstr>IoT Scenarios</vt:lpstr>
      <vt:lpstr>Reference Architecture</vt:lpstr>
      <vt:lpstr>Options for building IoT Solutions</vt:lpstr>
      <vt:lpstr>Scenario: Condition Monitoring</vt:lpstr>
      <vt:lpstr>Scenario: Predictive Maintenance</vt:lpstr>
      <vt:lpstr>PowerPoint Presentation</vt:lpstr>
      <vt:lpstr>Next: Whiteboard Design Session</vt:lpstr>
      <vt:lpstr>PowerPoint Presentation</vt:lpstr>
      <vt:lpstr>PowerPoint Presentation</vt:lpstr>
      <vt:lpstr>Next: Lab Experience</vt:lpstr>
      <vt:lpstr>Survey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Lino Tadros</dc:creator>
  <cp:lastModifiedBy>Ciprian Jichici</cp:lastModifiedBy>
  <cp:revision>138</cp:revision>
  <dcterms:created xsi:type="dcterms:W3CDTF">2018-07-06T04:04:55Z</dcterms:created>
  <dcterms:modified xsi:type="dcterms:W3CDTF">2020-10-23T20:28:12Z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0x0101009F211BE8F5422F4481D8E9A9285A84B7</vt:lpwstr>
  </property>
  <property fmtid="{D5CDD505-2E9C-101B-9397-08002B2CF9AE}" pid="3" name="MSIP_Label_f42aa342-8706-4288-bd11-ebb85995028c_Enabled">
    <vt:lpwstr>True</vt:lpwstr>
  </property>
  <property fmtid="{D5CDD505-2E9C-101B-9397-08002B2CF9AE}" pid="4" name="MSIP_Label_f42aa342-8706-4288-bd11-ebb85995028c_SiteId">
    <vt:lpwstr>72f988bf-86f1-41af-91ab-2d7cd011db47</vt:lpwstr>
  </property>
  <property fmtid="{D5CDD505-2E9C-101B-9397-08002B2CF9AE}" pid="5" name="MSIP_Label_f42aa342-8706-4288-bd11-ebb85995028c_Owner">
    <vt:lpwstr>tonil@microsoft.com</vt:lpwstr>
  </property>
  <property fmtid="{D5CDD505-2E9C-101B-9397-08002B2CF9AE}" pid="6" name="MSIP_Label_f42aa342-8706-4288-bd11-ebb85995028c_SetDate">
    <vt:lpwstr>2018-08-03T11:08:32.3745509Z</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